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04" r:id="rId3"/>
    <p:sldMasterId id="2147483705" r:id="rId4"/>
    <p:sldMasterId id="2147483706" r:id="rId5"/>
    <p:sldMasterId id="2147483707" r:id="rId6"/>
    <p:sldMasterId id="214748370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Roboto"/>
      <p:regular r:id="rId28"/>
      <p:bold r:id="rId29"/>
      <p:italic r:id="rId30"/>
      <p:boldItalic r:id="rId31"/>
    </p:embeddedFon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Roboto-regular.fntdata"/><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Roboto-bold.fntdata"/><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3.xml"/><Relationship Id="rId33" Type="http://schemas.openxmlformats.org/officeDocument/2006/relationships/font" Target="fonts/QuattrocentoSans-bold.fntdata"/><Relationship Id="rId10" Type="http://schemas.openxmlformats.org/officeDocument/2006/relationships/slide" Target="slides/slide2.xml"/><Relationship Id="rId32" Type="http://schemas.openxmlformats.org/officeDocument/2006/relationships/font" Target="fonts/QuattrocentoSans-regular.fntdata"/><Relationship Id="rId13" Type="http://schemas.openxmlformats.org/officeDocument/2006/relationships/slide" Target="slides/slide5.xml"/><Relationship Id="rId35" Type="http://schemas.openxmlformats.org/officeDocument/2006/relationships/font" Target="fonts/QuattrocentoSans-boldItalic.fntdata"/><Relationship Id="rId12" Type="http://schemas.openxmlformats.org/officeDocument/2006/relationships/slide" Target="slides/slide4.xml"/><Relationship Id="rId34" Type="http://schemas.openxmlformats.org/officeDocument/2006/relationships/font" Target="fonts/QuattrocentoSans-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90" name="Shape 390"/>
          <p:cNvSpPr/>
          <p:nvPr>
            <p:ph idx="2" type="sldImg"/>
          </p:nvPr>
        </p:nvSpPr>
        <p:spPr>
          <a:xfrm>
            <a:off x="615651" y="685800"/>
            <a:ext cx="5627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2" name="Shape 46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Font typeface="Arial"/>
              <a:buNone/>
            </a:pPr>
            <a:r>
              <a:t/>
            </a:r>
            <a:endParaRPr b="0" i="0" sz="11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9" name="Shape 469"/>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Font typeface="Arial"/>
              <a:buNone/>
            </a:pPr>
            <a:r>
              <a:t/>
            </a:r>
            <a:endParaRPr b="0" i="0" sz="11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6" name="Shape 47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Font typeface="Arial"/>
              <a:buNone/>
            </a:pPr>
            <a:r>
              <a:t/>
            </a:r>
            <a:endParaRPr b="0" i="0" sz="11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9" name="Shape 4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6" name="Shape 4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2" name="Shape 5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6" name="Shape 506"/>
        <p:cNvGrpSpPr/>
        <p:nvPr/>
      </p:nvGrpSpPr>
      <p:grpSpPr>
        <a:xfrm>
          <a:off x="0" y="0"/>
          <a:ext cx="0" cy="0"/>
          <a:chOff x="0" y="0"/>
          <a:chExt cx="0" cy="0"/>
        </a:xfrm>
      </p:grpSpPr>
      <p:sp>
        <p:nvSpPr>
          <p:cNvPr id="507" name="Shape 5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8" name="Shape 5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95396" y="685631"/>
            <a:ext cx="6467100" cy="34296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9" name="Shape 429"/>
          <p:cNvSpPr txBox="1"/>
          <p:nvPr>
            <p:ph idx="1" type="body"/>
          </p:nvPr>
        </p:nvSpPr>
        <p:spPr>
          <a:xfrm>
            <a:off x="685511" y="4343235"/>
            <a:ext cx="5487000" cy="4115100"/>
          </a:xfrm>
          <a:prstGeom prst="rect">
            <a:avLst/>
          </a:prstGeom>
          <a:noFill/>
          <a:ln>
            <a:noFill/>
          </a:ln>
        </p:spPr>
        <p:txBody>
          <a:bodyPr anchorCtr="0" anchor="t" bIns="40675" lIns="81350" rIns="81350" tIns="40675">
            <a:noAutofit/>
          </a:bodyPr>
          <a:lstStyle/>
          <a:p>
            <a:pPr indent="0" lvl="0" marL="0" marR="0" rtl="0" algn="l">
              <a:spcBef>
                <a:spcPts val="0"/>
              </a:spcBef>
              <a:buNone/>
            </a:pPr>
            <a:r>
              <a:t/>
            </a:r>
            <a:endParaRPr b="0" i="0" sz="1100" u="none" cap="none" strike="noStrike">
              <a:solidFill>
                <a:schemeClr val="dk1"/>
              </a:solidFill>
              <a:latin typeface="Calibri"/>
              <a:ea typeface="Calibri"/>
              <a:cs typeface="Calibri"/>
              <a:sym typeface="Calibri"/>
            </a:endParaRPr>
          </a:p>
        </p:txBody>
      </p:sp>
      <p:sp>
        <p:nvSpPr>
          <p:cNvPr id="430" name="Shape 430"/>
          <p:cNvSpPr txBox="1"/>
          <p:nvPr>
            <p:ph idx="12" type="sldNum"/>
          </p:nvPr>
        </p:nvSpPr>
        <p:spPr>
          <a:xfrm>
            <a:off x="3884088" y="8685113"/>
            <a:ext cx="2972399" cy="457500"/>
          </a:xfrm>
          <a:prstGeom prst="rect">
            <a:avLst/>
          </a:prstGeom>
          <a:noFill/>
          <a:ln>
            <a:noFill/>
          </a:ln>
        </p:spPr>
        <p:txBody>
          <a:bodyPr anchorCtr="0" anchor="b" bIns="40675" lIns="81350" rIns="81350" tIns="40675">
            <a:noAutofit/>
          </a:bodyPr>
          <a:lstStyle/>
          <a:p>
            <a:pPr indent="0" lvl="0" marL="0" marR="0" rtl="0" algn="r">
              <a:spcBef>
                <a:spcPts val="0"/>
              </a:spcBef>
              <a:buSzPct val="25000"/>
              <a:buNone/>
            </a:pPr>
            <a:fld id="{00000000-1234-1234-1234-123412341234}" type="slidenum">
              <a:rPr lang="en-GB" sz="11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38" name="Shape 4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56" name="Shape 56"/>
        <p:cNvGrpSpPr/>
        <p:nvPr/>
      </p:nvGrpSpPr>
      <p:grpSpPr>
        <a:xfrm>
          <a:off x="0" y="0"/>
          <a:ext cx="0" cy="0"/>
          <a:chOff x="0" y="0"/>
          <a:chExt cx="0" cy="0"/>
        </a:xfrm>
      </p:grpSpPr>
      <p:sp>
        <p:nvSpPr>
          <p:cNvPr id="57" name="Shape 57"/>
          <p:cNvSpPr txBox="1"/>
          <p:nvPr>
            <p:ph type="ctrTitle"/>
          </p:nvPr>
        </p:nvSpPr>
        <p:spPr>
          <a:xfrm>
            <a:off x="685800" y="1597819"/>
            <a:ext cx="7772400" cy="1102499"/>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58" name="Shape 58"/>
          <p:cNvSpPr txBox="1"/>
          <p:nvPr>
            <p:ph idx="1" type="subTitle"/>
          </p:nvPr>
        </p:nvSpPr>
        <p:spPr>
          <a:xfrm>
            <a:off x="1371600" y="2914650"/>
            <a:ext cx="6400800" cy="1314600"/>
          </a:xfrm>
          <a:prstGeom prst="rect">
            <a:avLst/>
          </a:prstGeom>
          <a:noFill/>
          <a:ln>
            <a:noFill/>
          </a:ln>
        </p:spPr>
        <p:txBody>
          <a:bodyPr anchorCtr="0" anchor="t" bIns="79125" lIns="79125" rIns="79125" tIns="79125"/>
          <a:lstStyle>
            <a:lvl1pPr indent="0" lvl="0" marL="0" marR="0" rtl="0" algn="ctr">
              <a:spcBef>
                <a:spcPts val="600"/>
              </a:spcBef>
              <a:buClr>
                <a:srgbClr val="888888"/>
              </a:buClr>
              <a:buFont typeface="Arial"/>
              <a:buNone/>
              <a:defRPr b="0" i="0" sz="2800" u="none" cap="none" strike="noStrike">
                <a:solidFill>
                  <a:srgbClr val="888888"/>
                </a:solidFill>
                <a:latin typeface="Calibri"/>
                <a:ea typeface="Calibri"/>
                <a:cs typeface="Calibri"/>
                <a:sym typeface="Calibri"/>
              </a:defRPr>
            </a:lvl1pPr>
            <a:lvl2pPr indent="0" lvl="1" marL="393700" marR="0" rtl="0" algn="ctr">
              <a:spcBef>
                <a:spcPts val="500"/>
              </a:spcBef>
              <a:buClr>
                <a:srgbClr val="888888"/>
              </a:buClr>
              <a:buFont typeface="Arial"/>
              <a:buNone/>
              <a:defRPr b="0" i="0" sz="2400" u="none" cap="none" strike="noStrike">
                <a:solidFill>
                  <a:srgbClr val="888888"/>
                </a:solidFill>
                <a:latin typeface="Calibri"/>
                <a:ea typeface="Calibri"/>
                <a:cs typeface="Calibri"/>
                <a:sym typeface="Calibri"/>
              </a:defRPr>
            </a:lvl2pPr>
            <a:lvl3pPr indent="0" lvl="2" marL="787400" marR="0" rtl="0" algn="ctr">
              <a:spcBef>
                <a:spcPts val="400"/>
              </a:spcBef>
              <a:buClr>
                <a:srgbClr val="888888"/>
              </a:buClr>
              <a:buFont typeface="Arial"/>
              <a:buNone/>
              <a:defRPr b="0" i="0" sz="2100" u="none" cap="none" strike="noStrike">
                <a:solidFill>
                  <a:srgbClr val="888888"/>
                </a:solidFill>
                <a:latin typeface="Calibri"/>
                <a:ea typeface="Calibri"/>
                <a:cs typeface="Calibri"/>
                <a:sym typeface="Calibri"/>
              </a:defRPr>
            </a:lvl3pPr>
            <a:lvl4pPr indent="0" lvl="3" marL="11811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4pPr>
            <a:lvl5pPr indent="0" lvl="4" marL="15875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5pPr>
            <a:lvl6pPr indent="0" lvl="5" marL="19812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6pPr>
            <a:lvl7pPr indent="0" lvl="6" marL="23749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7pPr>
            <a:lvl8pPr indent="0" lvl="7" marL="27686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8pPr>
            <a:lvl9pPr indent="0" lvl="8" marL="3162300" marR="0" rtl="0" algn="ctr">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b="0" i="0" sz="1000" u="none" cap="none" strike="noStrike">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b="0" i="0" sz="1000" u="none" cap="none" strike="noStrike">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b="0" i="0" lang="en-GB" sz="10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64" name="Shape 64"/>
          <p:cNvSpPr txBox="1"/>
          <p:nvPr>
            <p:ph idx="1" type="body"/>
          </p:nvPr>
        </p:nvSpPr>
        <p:spPr>
          <a:xfrm>
            <a:off x="457200" y="1200150"/>
            <a:ext cx="8229600" cy="3394500"/>
          </a:xfrm>
          <a:prstGeom prst="rect">
            <a:avLst/>
          </a:prstGeom>
          <a:noFill/>
          <a:ln>
            <a:noFill/>
          </a:ln>
        </p:spPr>
        <p:txBody>
          <a:bodyPr anchorCtr="0" anchor="t" bIns="79125" lIns="79125" rIns="79125" tIns="79125"/>
          <a:lstStyle>
            <a:lvl1pPr indent="-114300" lvl="0" marL="292100" marR="0" rtl="0" algn="l">
              <a:spcBef>
                <a:spcPts val="6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01600" lvl="1" marL="6477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63500" lvl="2" marL="9906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3pPr>
            <a:lvl4pPr indent="-88900" lvl="3" marL="13843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4pPr>
            <a:lvl5pPr indent="-88900" lvl="4" marL="17780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6pPr>
            <a:lvl7pPr indent="-88900" lvl="6" marL="25781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7pPr>
            <a:lvl8pPr indent="-88900" lvl="7" marL="29718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8pPr>
            <a:lvl9pPr indent="-88900" lvl="8" marL="33655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68" name="Shape 68"/>
        <p:cNvGrpSpPr/>
        <p:nvPr/>
      </p:nvGrpSpPr>
      <p:grpSpPr>
        <a:xfrm>
          <a:off x="0" y="0"/>
          <a:ext cx="0" cy="0"/>
          <a:chOff x="0" y="0"/>
          <a:chExt cx="0" cy="0"/>
        </a:xfrm>
      </p:grpSpPr>
      <p:sp>
        <p:nvSpPr>
          <p:cNvPr id="69" name="Shape 69"/>
          <p:cNvSpPr txBox="1"/>
          <p:nvPr>
            <p:ph type="title"/>
          </p:nvPr>
        </p:nvSpPr>
        <p:spPr>
          <a:xfrm>
            <a:off x="722313" y="3305175"/>
            <a:ext cx="7772400" cy="1021500"/>
          </a:xfrm>
          <a:prstGeom prst="rect">
            <a:avLst/>
          </a:prstGeom>
          <a:noFill/>
          <a:ln>
            <a:noFill/>
          </a:ln>
        </p:spPr>
        <p:txBody>
          <a:bodyPr anchorCtr="0" anchor="t" bIns="79125" lIns="79125" rIns="79125" tIns="79125"/>
          <a:lstStyle>
            <a:lvl1pPr indent="0" lvl="0" marL="0" marR="0" rtl="0" algn="l">
              <a:spcBef>
                <a:spcPts val="0"/>
              </a:spcBef>
              <a:buClr>
                <a:schemeClr val="dk1"/>
              </a:buClr>
              <a:buFont typeface="Calibri"/>
              <a:buNone/>
              <a:defRPr b="1" i="0" sz="35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70" name="Shape 70"/>
          <p:cNvSpPr txBox="1"/>
          <p:nvPr>
            <p:ph idx="1" type="body"/>
          </p:nvPr>
        </p:nvSpPr>
        <p:spPr>
          <a:xfrm>
            <a:off x="722313" y="2180034"/>
            <a:ext cx="7772400" cy="1125300"/>
          </a:xfrm>
          <a:prstGeom prst="rect">
            <a:avLst/>
          </a:prstGeom>
          <a:noFill/>
          <a:ln>
            <a:noFill/>
          </a:ln>
        </p:spPr>
        <p:txBody>
          <a:bodyPr anchorCtr="0" anchor="b" bIns="79125" lIns="79125" rIns="79125" tIns="79125"/>
          <a:lstStyle>
            <a:lvl1pPr indent="0" lvl="0" marL="0" marR="0" rtl="0" algn="l">
              <a:spcBef>
                <a:spcPts val="300"/>
              </a:spcBef>
              <a:buClr>
                <a:srgbClr val="888888"/>
              </a:buClr>
              <a:buFont typeface="Arial"/>
              <a:buNone/>
              <a:defRPr b="0" i="0" sz="1700" u="none" cap="none" strike="noStrike">
                <a:solidFill>
                  <a:srgbClr val="888888"/>
                </a:solidFill>
                <a:latin typeface="Calibri"/>
                <a:ea typeface="Calibri"/>
                <a:cs typeface="Calibri"/>
                <a:sym typeface="Calibri"/>
              </a:defRPr>
            </a:lvl1pPr>
            <a:lvl2pPr indent="0" lvl="1" marL="393700" marR="0" rtl="0" algn="l">
              <a:spcBef>
                <a:spcPts val="300"/>
              </a:spcBef>
              <a:buClr>
                <a:srgbClr val="888888"/>
              </a:buClr>
              <a:buFont typeface="Arial"/>
              <a:buNone/>
              <a:defRPr b="0" i="0" sz="1600" u="none" cap="none" strike="noStrike">
                <a:solidFill>
                  <a:srgbClr val="888888"/>
                </a:solidFill>
                <a:latin typeface="Calibri"/>
                <a:ea typeface="Calibri"/>
                <a:cs typeface="Calibri"/>
                <a:sym typeface="Calibri"/>
              </a:defRPr>
            </a:lvl2pPr>
            <a:lvl3pPr indent="0" lvl="2" marL="787400" marR="0" rtl="0" algn="l">
              <a:spcBef>
                <a:spcPts val="3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1811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5875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9812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3749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7686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3162300" marR="0" rtl="0" algn="l">
              <a:spcBef>
                <a:spcPts val="2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74" name="Shape 74"/>
        <p:cNvGrpSpPr/>
        <p:nvPr/>
      </p:nvGrpSpPr>
      <p:grpSpPr>
        <a:xfrm>
          <a:off x="0" y="0"/>
          <a:ext cx="0" cy="0"/>
          <a:chOff x="0" y="0"/>
          <a:chExt cx="0" cy="0"/>
        </a:xfrm>
      </p:grpSpPr>
      <p:sp>
        <p:nvSpPr>
          <p:cNvPr id="75" name="Shape 75"/>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76" name="Shape 76"/>
          <p:cNvSpPr txBox="1"/>
          <p:nvPr>
            <p:ph idx="1" type="body"/>
          </p:nvPr>
        </p:nvSpPr>
        <p:spPr>
          <a:xfrm>
            <a:off x="457200" y="1200150"/>
            <a:ext cx="4038600" cy="3394500"/>
          </a:xfrm>
          <a:prstGeom prst="rect">
            <a:avLst/>
          </a:prstGeom>
          <a:noFill/>
          <a:ln>
            <a:noFill/>
          </a:ln>
        </p:spPr>
        <p:txBody>
          <a:bodyPr anchorCtr="0" anchor="t" bIns="79125" lIns="79125" rIns="79125" tIns="79125"/>
          <a:lstStyle>
            <a:lvl1pPr indent="-139700" lvl="0" marL="2921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14300" lvl="1" marL="6477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88900" lvl="2" marL="9906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3pPr>
            <a:lvl4pPr indent="-101600" lvl="3" marL="13843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01600" lvl="4" marL="17780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01600" lvl="6" marL="25781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01600" lvl="7" marL="29718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01600" lvl="8" marL="33655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48200" y="1200150"/>
            <a:ext cx="4038600" cy="3394500"/>
          </a:xfrm>
          <a:prstGeom prst="rect">
            <a:avLst/>
          </a:prstGeom>
          <a:noFill/>
          <a:ln>
            <a:noFill/>
          </a:ln>
        </p:spPr>
        <p:txBody>
          <a:bodyPr anchorCtr="0" anchor="t" bIns="79125" lIns="79125" rIns="79125" tIns="79125"/>
          <a:lstStyle>
            <a:lvl1pPr indent="-139700" lvl="0" marL="2921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14300" lvl="1" marL="6477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88900" lvl="2" marL="9906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3pPr>
            <a:lvl4pPr indent="-101600" lvl="3" marL="13843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01600" lvl="4" marL="17780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01600" lvl="6" marL="25781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01600" lvl="7" marL="29718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01600" lvl="8" marL="33655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81" name="Shape 81"/>
        <p:cNvGrpSpPr/>
        <p:nvPr/>
      </p:nvGrpSpPr>
      <p:grpSpPr>
        <a:xfrm>
          <a:off x="0" y="0"/>
          <a:ext cx="0" cy="0"/>
          <a:chOff x="0" y="0"/>
          <a:chExt cx="0" cy="0"/>
        </a:xfrm>
      </p:grpSpPr>
      <p:sp>
        <p:nvSpPr>
          <p:cNvPr id="82" name="Shape 82"/>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83" name="Shape 83"/>
          <p:cNvSpPr txBox="1"/>
          <p:nvPr>
            <p:ph idx="1" type="body"/>
          </p:nvPr>
        </p:nvSpPr>
        <p:spPr>
          <a:xfrm>
            <a:off x="457200" y="1151334"/>
            <a:ext cx="4040400" cy="480000"/>
          </a:xfrm>
          <a:prstGeom prst="rect">
            <a:avLst/>
          </a:prstGeom>
          <a:noFill/>
          <a:ln>
            <a:noFill/>
          </a:ln>
        </p:spPr>
        <p:txBody>
          <a:bodyPr anchorCtr="0" anchor="b" bIns="79125" lIns="79125" rIns="79125" tIns="79125"/>
          <a:lstStyle>
            <a:lvl1pPr indent="0" lvl="0" marL="0" marR="0" rtl="0" algn="l">
              <a:spcBef>
                <a:spcPts val="400"/>
              </a:spcBef>
              <a:buClr>
                <a:schemeClr val="dk1"/>
              </a:buClr>
              <a:buFont typeface="Arial"/>
              <a:buNone/>
              <a:defRPr b="1" i="0" sz="2100" u="none" cap="none" strike="noStrike">
                <a:solidFill>
                  <a:schemeClr val="dk1"/>
                </a:solidFill>
                <a:latin typeface="Calibri"/>
                <a:ea typeface="Calibri"/>
                <a:cs typeface="Calibri"/>
                <a:sym typeface="Calibri"/>
              </a:defRPr>
            </a:lvl1pPr>
            <a:lvl2pPr indent="0" lvl="1" marL="393700" marR="0" rtl="0" algn="l">
              <a:spcBef>
                <a:spcPts val="300"/>
              </a:spcBef>
              <a:buClr>
                <a:schemeClr val="dk1"/>
              </a:buClr>
              <a:buFont typeface="Arial"/>
              <a:buNone/>
              <a:defRPr b="1" i="0" sz="1700" u="none" cap="none" strike="noStrike">
                <a:solidFill>
                  <a:schemeClr val="dk1"/>
                </a:solidFill>
                <a:latin typeface="Calibri"/>
                <a:ea typeface="Calibri"/>
                <a:cs typeface="Calibri"/>
                <a:sym typeface="Calibri"/>
              </a:defRPr>
            </a:lvl2pPr>
            <a:lvl3pPr indent="0" lvl="2" marL="787400" marR="0" rtl="0" algn="l">
              <a:spcBef>
                <a:spcPts val="300"/>
              </a:spcBef>
              <a:buClr>
                <a:schemeClr val="dk1"/>
              </a:buClr>
              <a:buFont typeface="Arial"/>
              <a:buNone/>
              <a:defRPr b="1" i="0" sz="1600" u="none" cap="none" strike="noStrike">
                <a:solidFill>
                  <a:schemeClr val="dk1"/>
                </a:solidFill>
                <a:latin typeface="Calibri"/>
                <a:ea typeface="Calibri"/>
                <a:cs typeface="Calibri"/>
                <a:sym typeface="Calibri"/>
              </a:defRPr>
            </a:lvl3pPr>
            <a:lvl4pPr indent="0" lvl="3" marL="11811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4pPr>
            <a:lvl5pPr indent="0" lvl="4" marL="15875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5pPr>
            <a:lvl6pPr indent="0" lvl="5" marL="19812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6pPr>
            <a:lvl7pPr indent="0" lvl="6" marL="23749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7pPr>
            <a:lvl8pPr indent="0" lvl="7" marL="27686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8pPr>
            <a:lvl9pPr indent="0" lvl="8" marL="31623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457200" y="1631156"/>
            <a:ext cx="4040400" cy="2963400"/>
          </a:xfrm>
          <a:prstGeom prst="rect">
            <a:avLst/>
          </a:prstGeom>
          <a:noFill/>
          <a:ln>
            <a:noFill/>
          </a:ln>
        </p:spPr>
        <p:txBody>
          <a:bodyPr anchorCtr="0" anchor="t" bIns="79125" lIns="79125" rIns="79125" tIns="79125"/>
          <a:lstStyle>
            <a:lvl1pPr indent="-165100" lvl="0" marL="2921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139700" lvl="1" marL="647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2pPr>
            <a:lvl3pPr indent="-101600" lvl="2" marL="9906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3pPr>
            <a:lvl4pPr indent="-114300" lvl="3" marL="13843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101600" lvl="4" marL="17780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101600" lvl="5" marL="21717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114300" lvl="6" marL="25781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114300" lvl="7" marL="29718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114300" lvl="8" marL="33655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45025" y="1151334"/>
            <a:ext cx="4041599" cy="480000"/>
          </a:xfrm>
          <a:prstGeom prst="rect">
            <a:avLst/>
          </a:prstGeom>
          <a:noFill/>
          <a:ln>
            <a:noFill/>
          </a:ln>
        </p:spPr>
        <p:txBody>
          <a:bodyPr anchorCtr="0" anchor="b" bIns="79125" lIns="79125" rIns="79125" tIns="79125"/>
          <a:lstStyle>
            <a:lvl1pPr indent="0" lvl="0" marL="0" marR="0" rtl="0" algn="l">
              <a:spcBef>
                <a:spcPts val="400"/>
              </a:spcBef>
              <a:buClr>
                <a:schemeClr val="dk1"/>
              </a:buClr>
              <a:buFont typeface="Arial"/>
              <a:buNone/>
              <a:defRPr b="1" i="0" sz="2100" u="none" cap="none" strike="noStrike">
                <a:solidFill>
                  <a:schemeClr val="dk1"/>
                </a:solidFill>
                <a:latin typeface="Calibri"/>
                <a:ea typeface="Calibri"/>
                <a:cs typeface="Calibri"/>
                <a:sym typeface="Calibri"/>
              </a:defRPr>
            </a:lvl1pPr>
            <a:lvl2pPr indent="0" lvl="1" marL="393700" marR="0" rtl="0" algn="l">
              <a:spcBef>
                <a:spcPts val="300"/>
              </a:spcBef>
              <a:buClr>
                <a:schemeClr val="dk1"/>
              </a:buClr>
              <a:buFont typeface="Arial"/>
              <a:buNone/>
              <a:defRPr b="1" i="0" sz="1700" u="none" cap="none" strike="noStrike">
                <a:solidFill>
                  <a:schemeClr val="dk1"/>
                </a:solidFill>
                <a:latin typeface="Calibri"/>
                <a:ea typeface="Calibri"/>
                <a:cs typeface="Calibri"/>
                <a:sym typeface="Calibri"/>
              </a:defRPr>
            </a:lvl2pPr>
            <a:lvl3pPr indent="0" lvl="2" marL="787400" marR="0" rtl="0" algn="l">
              <a:spcBef>
                <a:spcPts val="300"/>
              </a:spcBef>
              <a:buClr>
                <a:schemeClr val="dk1"/>
              </a:buClr>
              <a:buFont typeface="Arial"/>
              <a:buNone/>
              <a:defRPr b="1" i="0" sz="1600" u="none" cap="none" strike="noStrike">
                <a:solidFill>
                  <a:schemeClr val="dk1"/>
                </a:solidFill>
                <a:latin typeface="Calibri"/>
                <a:ea typeface="Calibri"/>
                <a:cs typeface="Calibri"/>
                <a:sym typeface="Calibri"/>
              </a:defRPr>
            </a:lvl3pPr>
            <a:lvl4pPr indent="0" lvl="3" marL="11811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4pPr>
            <a:lvl5pPr indent="0" lvl="4" marL="15875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5pPr>
            <a:lvl6pPr indent="0" lvl="5" marL="19812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6pPr>
            <a:lvl7pPr indent="0" lvl="6" marL="23749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7pPr>
            <a:lvl8pPr indent="0" lvl="7" marL="27686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8pPr>
            <a:lvl9pPr indent="0" lvl="8" marL="3162300" marR="0" rtl="0" algn="l">
              <a:spcBef>
                <a:spcPts val="300"/>
              </a:spcBef>
              <a:buClr>
                <a:schemeClr val="dk1"/>
              </a:buClr>
              <a:buFont typeface="Arial"/>
              <a:buNone/>
              <a:defRPr b="1" i="0" sz="14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45025" y="1631156"/>
            <a:ext cx="4041599" cy="2963400"/>
          </a:xfrm>
          <a:prstGeom prst="rect">
            <a:avLst/>
          </a:prstGeom>
          <a:noFill/>
          <a:ln>
            <a:noFill/>
          </a:ln>
        </p:spPr>
        <p:txBody>
          <a:bodyPr anchorCtr="0" anchor="t" bIns="79125" lIns="79125" rIns="79125" tIns="79125"/>
          <a:lstStyle>
            <a:lvl1pPr indent="-165100" lvl="0" marL="2921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139700" lvl="1" marL="647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2pPr>
            <a:lvl3pPr indent="-101600" lvl="2" marL="990600" marR="0" rtl="0" algn="l">
              <a:spcBef>
                <a:spcPts val="30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3pPr>
            <a:lvl4pPr indent="-114300" lvl="3" marL="13843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101600" lvl="4" marL="17780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101600" lvl="5" marL="21717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114300" lvl="6" marL="25781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114300" lvl="7" marL="29718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114300" lvl="8" marL="3365500" marR="0" rtl="0" algn="l">
              <a:spcBef>
                <a:spcPts val="3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90" name="Shape 90"/>
        <p:cNvGrpSpPr/>
        <p:nvPr/>
      </p:nvGrpSpPr>
      <p:grpSpPr>
        <a:xfrm>
          <a:off x="0" y="0"/>
          <a:ext cx="0" cy="0"/>
          <a:chOff x="0" y="0"/>
          <a:chExt cx="0" cy="0"/>
        </a:xfrm>
      </p:grpSpPr>
      <p:sp>
        <p:nvSpPr>
          <p:cNvPr id="91" name="Shape 91"/>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92" name="Shape 92"/>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95" name="Shape 95"/>
        <p:cNvGrpSpPr/>
        <p:nvPr/>
      </p:nvGrpSpPr>
      <p:grpSpPr>
        <a:xfrm>
          <a:off x="0" y="0"/>
          <a:ext cx="0" cy="0"/>
          <a:chOff x="0" y="0"/>
          <a:chExt cx="0" cy="0"/>
        </a:xfrm>
      </p:grpSpPr>
      <p:sp>
        <p:nvSpPr>
          <p:cNvPr id="96" name="Shape 96"/>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99" name="Shape 99"/>
        <p:cNvGrpSpPr/>
        <p:nvPr/>
      </p:nvGrpSpPr>
      <p:grpSpPr>
        <a:xfrm>
          <a:off x="0" y="0"/>
          <a:ext cx="0" cy="0"/>
          <a:chOff x="0" y="0"/>
          <a:chExt cx="0" cy="0"/>
        </a:xfrm>
      </p:grpSpPr>
      <p:sp>
        <p:nvSpPr>
          <p:cNvPr id="100" name="Shape 100"/>
          <p:cNvSpPr txBox="1"/>
          <p:nvPr>
            <p:ph type="title"/>
          </p:nvPr>
        </p:nvSpPr>
        <p:spPr>
          <a:xfrm>
            <a:off x="457200" y="204787"/>
            <a:ext cx="3008100" cy="871500"/>
          </a:xfrm>
          <a:prstGeom prst="rect">
            <a:avLst/>
          </a:prstGeom>
          <a:noFill/>
          <a:ln>
            <a:noFill/>
          </a:ln>
        </p:spPr>
        <p:txBody>
          <a:bodyPr anchorCtr="0" anchor="b" bIns="79125" lIns="79125" rIns="79125" tIns="79125"/>
          <a:lstStyle>
            <a:lvl1pPr indent="0" lvl="0" marL="0" marR="0" rtl="0" algn="l">
              <a:spcBef>
                <a:spcPts val="0"/>
              </a:spcBef>
              <a:buClr>
                <a:schemeClr val="dk1"/>
              </a:buClr>
              <a:buFont typeface="Calibri"/>
              <a:buNone/>
              <a:defRPr b="1" i="0" sz="17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101" name="Shape 101"/>
          <p:cNvSpPr txBox="1"/>
          <p:nvPr>
            <p:ph idx="1" type="body"/>
          </p:nvPr>
        </p:nvSpPr>
        <p:spPr>
          <a:xfrm>
            <a:off x="3575050" y="204788"/>
            <a:ext cx="5111700" cy="4389600"/>
          </a:xfrm>
          <a:prstGeom prst="rect">
            <a:avLst/>
          </a:prstGeom>
          <a:noFill/>
          <a:ln>
            <a:noFill/>
          </a:ln>
        </p:spPr>
        <p:txBody>
          <a:bodyPr anchorCtr="0" anchor="t" bIns="79125" lIns="79125" rIns="79125" tIns="79125"/>
          <a:lstStyle>
            <a:lvl1pPr indent="-114300" lvl="0" marL="292100" marR="0" rtl="0" algn="l">
              <a:spcBef>
                <a:spcPts val="6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01600" lvl="1" marL="6477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63500" lvl="2" marL="9906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3pPr>
            <a:lvl4pPr indent="-88900" lvl="3" marL="13843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4pPr>
            <a:lvl5pPr indent="-88900" lvl="4" marL="17780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6pPr>
            <a:lvl7pPr indent="-88900" lvl="6" marL="25781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7pPr>
            <a:lvl8pPr indent="-88900" lvl="7" marL="29718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8pPr>
            <a:lvl9pPr indent="-88900" lvl="8" marL="33655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457200" y="1076325"/>
            <a:ext cx="3008100" cy="3518400"/>
          </a:xfrm>
          <a:prstGeom prst="rect">
            <a:avLst/>
          </a:prstGeom>
          <a:noFill/>
          <a:ln>
            <a:noFill/>
          </a:ln>
        </p:spPr>
        <p:txBody>
          <a:bodyPr anchorCtr="0" anchor="t" bIns="79125" lIns="79125" rIns="79125" tIns="79125"/>
          <a:lstStyle>
            <a:lvl1pPr indent="0" lvl="0" marL="0" marR="0" rtl="0" algn="l">
              <a:spcBef>
                <a:spcPts val="2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937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2pPr>
            <a:lvl3pPr indent="0" lvl="2" marL="787400" marR="0" rtl="0" algn="l">
              <a:spcBef>
                <a:spcPts val="2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1811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5875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9812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3749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7686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31623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106" name="Shape 106"/>
        <p:cNvGrpSpPr/>
        <p:nvPr/>
      </p:nvGrpSpPr>
      <p:grpSpPr>
        <a:xfrm>
          <a:off x="0" y="0"/>
          <a:ext cx="0" cy="0"/>
          <a:chOff x="0" y="0"/>
          <a:chExt cx="0" cy="0"/>
        </a:xfrm>
      </p:grpSpPr>
      <p:sp>
        <p:nvSpPr>
          <p:cNvPr id="107" name="Shape 107"/>
          <p:cNvSpPr txBox="1"/>
          <p:nvPr>
            <p:ph type="title"/>
          </p:nvPr>
        </p:nvSpPr>
        <p:spPr>
          <a:xfrm>
            <a:off x="1792287" y="3600450"/>
            <a:ext cx="5486400" cy="425100"/>
          </a:xfrm>
          <a:prstGeom prst="rect">
            <a:avLst/>
          </a:prstGeom>
          <a:noFill/>
          <a:ln>
            <a:noFill/>
          </a:ln>
        </p:spPr>
        <p:txBody>
          <a:bodyPr anchorCtr="0" anchor="b" bIns="79125" lIns="79125" rIns="79125" tIns="79125"/>
          <a:lstStyle>
            <a:lvl1pPr indent="0" lvl="0" marL="0" marR="0" rtl="0" algn="l">
              <a:spcBef>
                <a:spcPts val="0"/>
              </a:spcBef>
              <a:buClr>
                <a:schemeClr val="dk1"/>
              </a:buClr>
              <a:buFont typeface="Calibri"/>
              <a:buNone/>
              <a:defRPr b="1" i="0" sz="17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108" name="Shape 108"/>
          <p:cNvSpPr/>
          <p:nvPr>
            <p:ph idx="2" type="pic"/>
          </p:nvPr>
        </p:nvSpPr>
        <p:spPr>
          <a:xfrm>
            <a:off x="1792287" y="459581"/>
            <a:ext cx="5486400" cy="3086100"/>
          </a:xfrm>
          <a:prstGeom prst="rect">
            <a:avLst/>
          </a:prstGeom>
          <a:noFill/>
          <a:ln>
            <a:noFill/>
          </a:ln>
        </p:spPr>
        <p:txBody>
          <a:bodyPr anchorCtr="0" anchor="t" bIns="79125" lIns="79125" rIns="79125" tIns="79125"/>
          <a:lstStyle>
            <a:lvl1pPr indent="0" lvl="0" marL="0" marR="0" rtl="0" algn="l">
              <a:spcBef>
                <a:spcPts val="600"/>
              </a:spcBef>
              <a:buClr>
                <a:schemeClr val="dk1"/>
              </a:buClr>
              <a:buSzPct val="42857"/>
              <a:buFont typeface="Arial"/>
              <a:buNone/>
              <a:defRPr b="0" i="0" sz="2800" u="none" cap="none" strike="noStrike">
                <a:solidFill>
                  <a:schemeClr val="dk1"/>
                </a:solidFill>
                <a:latin typeface="Calibri"/>
                <a:ea typeface="Calibri"/>
                <a:cs typeface="Calibri"/>
                <a:sym typeface="Calibri"/>
              </a:defRPr>
            </a:lvl1pPr>
            <a:lvl2pPr indent="0" lvl="1" marL="393700" marR="0" rtl="0" algn="l">
              <a:spcBef>
                <a:spcPts val="500"/>
              </a:spcBef>
              <a:buClr>
                <a:schemeClr val="dk1"/>
              </a:buClr>
              <a:buSzPct val="50000"/>
              <a:buFont typeface="Arial"/>
              <a:buNone/>
              <a:defRPr b="0" i="0" sz="2400" u="none" cap="none" strike="noStrike">
                <a:solidFill>
                  <a:schemeClr val="dk1"/>
                </a:solidFill>
                <a:latin typeface="Calibri"/>
                <a:ea typeface="Calibri"/>
                <a:cs typeface="Calibri"/>
                <a:sym typeface="Calibri"/>
              </a:defRPr>
            </a:lvl2pPr>
            <a:lvl3pPr indent="0" lvl="2" marL="787400" marR="0" rtl="0" algn="l">
              <a:spcBef>
                <a:spcPts val="400"/>
              </a:spcBef>
              <a:buClr>
                <a:schemeClr val="dk1"/>
              </a:buClr>
              <a:buSzPct val="57142"/>
              <a:buFont typeface="Arial"/>
              <a:buNone/>
              <a:defRPr b="0" i="0" sz="2100" u="none" cap="none" strike="noStrike">
                <a:solidFill>
                  <a:schemeClr val="dk1"/>
                </a:solidFill>
                <a:latin typeface="Calibri"/>
                <a:ea typeface="Calibri"/>
                <a:cs typeface="Calibri"/>
                <a:sym typeface="Calibri"/>
              </a:defRPr>
            </a:lvl3pPr>
            <a:lvl4pPr indent="0" lvl="3" marL="11811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4pPr>
            <a:lvl5pPr indent="0" lvl="4" marL="15875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5pPr>
            <a:lvl6pPr indent="0" lvl="5" marL="19812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6pPr>
            <a:lvl7pPr indent="0" lvl="6" marL="23749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7pPr>
            <a:lvl8pPr indent="0" lvl="7" marL="27686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8pPr>
            <a:lvl9pPr indent="0" lvl="8" marL="3162300" marR="0" rtl="0" algn="l">
              <a:spcBef>
                <a:spcPts val="300"/>
              </a:spcBef>
              <a:buClr>
                <a:schemeClr val="dk1"/>
              </a:buClr>
              <a:buSzPct val="70588"/>
              <a:buFont typeface="Arial"/>
              <a:buNone/>
              <a:defRPr b="0" i="0" sz="17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1792287" y="4025503"/>
            <a:ext cx="5486400" cy="603600"/>
          </a:xfrm>
          <a:prstGeom prst="rect">
            <a:avLst/>
          </a:prstGeom>
          <a:noFill/>
          <a:ln>
            <a:noFill/>
          </a:ln>
        </p:spPr>
        <p:txBody>
          <a:bodyPr anchorCtr="0" anchor="t" bIns="79125" lIns="79125" rIns="79125" tIns="79125"/>
          <a:lstStyle>
            <a:lvl1pPr indent="0" lvl="0" marL="0" marR="0" rtl="0" algn="l">
              <a:spcBef>
                <a:spcPts val="2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937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2pPr>
            <a:lvl3pPr indent="0" lvl="2" marL="787400" marR="0" rtl="0" algn="l">
              <a:spcBef>
                <a:spcPts val="2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1811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5875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9812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3749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7686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3162300" marR="0" rtl="0" algn="l">
              <a:spcBef>
                <a:spcPts val="2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115" name="Shape 115"/>
          <p:cNvSpPr txBox="1"/>
          <p:nvPr>
            <p:ph idx="1" type="body"/>
          </p:nvPr>
        </p:nvSpPr>
        <p:spPr>
          <a:xfrm rot="5400000">
            <a:off x="2874750" y="-1217399"/>
            <a:ext cx="3394500" cy="8229600"/>
          </a:xfrm>
          <a:prstGeom prst="rect">
            <a:avLst/>
          </a:prstGeom>
          <a:noFill/>
          <a:ln>
            <a:noFill/>
          </a:ln>
        </p:spPr>
        <p:txBody>
          <a:bodyPr anchorCtr="0" anchor="t" bIns="79125" lIns="79125" rIns="79125" tIns="79125"/>
          <a:lstStyle>
            <a:lvl1pPr indent="-114300" lvl="0" marL="292100" marR="0" rtl="0" algn="l">
              <a:spcBef>
                <a:spcPts val="6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01600" lvl="1" marL="6477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63500" lvl="2" marL="9906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3pPr>
            <a:lvl4pPr indent="-88900" lvl="3" marL="13843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4pPr>
            <a:lvl5pPr indent="-88900" lvl="4" marL="17780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6pPr>
            <a:lvl7pPr indent="-88900" lvl="6" marL="25781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7pPr>
            <a:lvl8pPr indent="-88900" lvl="7" marL="29718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8pPr>
            <a:lvl9pPr indent="-88900" lvl="8" marL="33655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50" y="1371629"/>
            <a:ext cx="4388700" cy="2057400"/>
          </a:xfrm>
          <a:prstGeom prst="rect">
            <a:avLst/>
          </a:prstGeom>
          <a:noFill/>
          <a:ln>
            <a:noFill/>
          </a:ln>
        </p:spPr>
        <p:txBody>
          <a:bodyPr anchorCtr="0" anchor="ctr" bIns="79125" lIns="79125" rIns="79125" tIns="79125"/>
          <a:lstStyle>
            <a:lvl1pPr indent="0" lvl="0" marL="0" marR="0" rtl="0" algn="ctr">
              <a:spcBef>
                <a:spcPts val="0"/>
              </a:spcBef>
              <a:buClr>
                <a:schemeClr val="dk1"/>
              </a:buClr>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None/>
              <a:defRPr sz="1600"/>
            </a:lvl2pPr>
            <a:lvl3pPr indent="0" lvl="2" rtl="0">
              <a:spcBef>
                <a:spcPts val="0"/>
              </a:spcBef>
              <a:buNone/>
              <a:defRPr sz="1600"/>
            </a:lvl3pPr>
            <a:lvl4pPr indent="0" lvl="3" rtl="0">
              <a:spcBef>
                <a:spcPts val="0"/>
              </a:spcBef>
              <a:buNone/>
              <a:defRPr sz="1600"/>
            </a:lvl4pPr>
            <a:lvl5pPr indent="0" lvl="4" rtl="0">
              <a:spcBef>
                <a:spcPts val="0"/>
              </a:spcBef>
              <a:buNone/>
              <a:defRPr sz="1600"/>
            </a:lvl5pPr>
            <a:lvl6pPr indent="0" lvl="5" rtl="0">
              <a:spcBef>
                <a:spcPts val="0"/>
              </a:spcBef>
              <a:buNone/>
              <a:defRPr sz="1600"/>
            </a:lvl6pPr>
            <a:lvl7pPr indent="0" lvl="6" rtl="0">
              <a:spcBef>
                <a:spcPts val="0"/>
              </a:spcBef>
              <a:buNone/>
              <a:defRPr sz="1600"/>
            </a:lvl7pPr>
            <a:lvl8pPr indent="0" lvl="7" rtl="0">
              <a:spcBef>
                <a:spcPts val="0"/>
              </a:spcBef>
              <a:buNone/>
              <a:defRPr sz="1600"/>
            </a:lvl8pPr>
            <a:lvl9pPr indent="0" lvl="8" rtl="0">
              <a:spcBef>
                <a:spcPts val="0"/>
              </a:spcBef>
              <a:buNone/>
              <a:defRPr sz="1600"/>
            </a:lvl9pPr>
          </a:lstStyle>
          <a:p/>
        </p:txBody>
      </p:sp>
      <p:sp>
        <p:nvSpPr>
          <p:cNvPr id="121" name="Shape 121"/>
          <p:cNvSpPr txBox="1"/>
          <p:nvPr>
            <p:ph idx="1" type="body"/>
          </p:nvPr>
        </p:nvSpPr>
        <p:spPr>
          <a:xfrm rot="5400000">
            <a:off x="1272750" y="-609570"/>
            <a:ext cx="4388700" cy="6019800"/>
          </a:xfrm>
          <a:prstGeom prst="rect">
            <a:avLst/>
          </a:prstGeom>
          <a:noFill/>
          <a:ln>
            <a:noFill/>
          </a:ln>
        </p:spPr>
        <p:txBody>
          <a:bodyPr anchorCtr="0" anchor="t" bIns="79125" lIns="79125" rIns="79125" tIns="79125"/>
          <a:lstStyle>
            <a:lvl1pPr indent="-114300" lvl="0" marL="292100" marR="0" rtl="0" algn="l">
              <a:spcBef>
                <a:spcPts val="6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01600" lvl="1" marL="6477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63500" lvl="2" marL="9906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3pPr>
            <a:lvl4pPr indent="-88900" lvl="3" marL="13843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4pPr>
            <a:lvl5pPr indent="-88900" lvl="4" marL="17780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6pPr>
            <a:lvl7pPr indent="-88900" lvl="6" marL="25781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7pPr>
            <a:lvl8pPr indent="-88900" lvl="7" marL="29718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8pPr>
            <a:lvl9pPr indent="-88900" lvl="8" marL="33655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None/>
              <a:defRPr sz="1000">
                <a:solidFill>
                  <a:srgbClr val="888888"/>
                </a:solidFill>
                <a:latin typeface="Calibri"/>
                <a:ea typeface="Calibri"/>
                <a:cs typeface="Calibri"/>
                <a:sym typeface="Calibri"/>
              </a:defRPr>
            </a:lvl1pPr>
            <a:lvl2pPr indent="0" lvl="1" marL="393700" marR="0" rtl="0" algn="l">
              <a:spcBef>
                <a:spcPts val="0"/>
              </a:spcBef>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None/>
              <a:defRPr b="0" i="0" sz="16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lang="en-GB" sz="1000">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9" name="Shape 129"/>
        <p:cNvGrpSpPr/>
        <p:nvPr/>
      </p:nvGrpSpPr>
      <p:grpSpPr>
        <a:xfrm>
          <a:off x="0" y="0"/>
          <a:ext cx="0" cy="0"/>
          <a:chOff x="0" y="0"/>
          <a:chExt cx="0" cy="0"/>
        </a:xfrm>
      </p:grpSpPr>
      <p:sp>
        <p:nvSpPr>
          <p:cNvPr id="130" name="Shape 13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Shape 131"/>
          <p:cNvSpPr/>
          <p:nvPr/>
        </p:nvSpPr>
        <p:spPr>
          <a:xfrm flipH="1">
            <a:off x="8246400" y="4245875"/>
            <a:ext cx="897600" cy="897600"/>
          </a:xfrm>
          <a:prstGeom prst="round1Rect">
            <a:avLst>
              <a:gd fmla="val 16667" name="adj"/>
            </a:avLst>
          </a:prstGeom>
          <a:solidFill>
            <a:schemeClr val="lt1">
              <a:alpha val="6784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Shape 132"/>
          <p:cNvSpPr txBox="1"/>
          <p:nvPr>
            <p:ph type="ctrTitle"/>
          </p:nvPr>
        </p:nvSpPr>
        <p:spPr>
          <a:xfrm>
            <a:off x="390525" y="1819275"/>
            <a:ext cx="8222100" cy="933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Roboto"/>
              <a:buNone/>
              <a:defRPr b="0" i="0" sz="48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4800">
                <a:solidFill>
                  <a:schemeClr val="lt1"/>
                </a:solidFill>
                <a:latin typeface="Roboto"/>
                <a:ea typeface="Roboto"/>
                <a:cs typeface="Roboto"/>
                <a:sym typeface="Roboto"/>
              </a:defRPr>
            </a:lvl2pPr>
            <a:lvl3pPr indent="0" lvl="2" rtl="0">
              <a:spcBef>
                <a:spcPts val="0"/>
              </a:spcBef>
              <a:buClr>
                <a:schemeClr val="lt1"/>
              </a:buClr>
              <a:buFont typeface="Roboto"/>
              <a:buNone/>
              <a:defRPr sz="4800">
                <a:solidFill>
                  <a:schemeClr val="lt1"/>
                </a:solidFill>
                <a:latin typeface="Roboto"/>
                <a:ea typeface="Roboto"/>
                <a:cs typeface="Roboto"/>
                <a:sym typeface="Roboto"/>
              </a:defRPr>
            </a:lvl3pPr>
            <a:lvl4pPr indent="0" lvl="3" rtl="0">
              <a:spcBef>
                <a:spcPts val="0"/>
              </a:spcBef>
              <a:buClr>
                <a:schemeClr val="lt1"/>
              </a:buClr>
              <a:buFont typeface="Roboto"/>
              <a:buNone/>
              <a:defRPr sz="4800">
                <a:solidFill>
                  <a:schemeClr val="lt1"/>
                </a:solidFill>
                <a:latin typeface="Roboto"/>
                <a:ea typeface="Roboto"/>
                <a:cs typeface="Roboto"/>
                <a:sym typeface="Roboto"/>
              </a:defRPr>
            </a:lvl4pPr>
            <a:lvl5pPr indent="0" lvl="4" rtl="0">
              <a:spcBef>
                <a:spcPts val="0"/>
              </a:spcBef>
              <a:buClr>
                <a:schemeClr val="lt1"/>
              </a:buClr>
              <a:buFont typeface="Roboto"/>
              <a:buNone/>
              <a:defRPr sz="4800">
                <a:solidFill>
                  <a:schemeClr val="lt1"/>
                </a:solidFill>
                <a:latin typeface="Roboto"/>
                <a:ea typeface="Roboto"/>
                <a:cs typeface="Roboto"/>
                <a:sym typeface="Roboto"/>
              </a:defRPr>
            </a:lvl5pPr>
            <a:lvl6pPr indent="0" lvl="5" rtl="0">
              <a:spcBef>
                <a:spcPts val="0"/>
              </a:spcBef>
              <a:buClr>
                <a:schemeClr val="lt1"/>
              </a:buClr>
              <a:buFont typeface="Roboto"/>
              <a:buNone/>
              <a:defRPr sz="4800">
                <a:solidFill>
                  <a:schemeClr val="lt1"/>
                </a:solidFill>
                <a:latin typeface="Roboto"/>
                <a:ea typeface="Roboto"/>
                <a:cs typeface="Roboto"/>
                <a:sym typeface="Roboto"/>
              </a:defRPr>
            </a:lvl6pPr>
            <a:lvl7pPr indent="0" lvl="6" rtl="0">
              <a:spcBef>
                <a:spcPts val="0"/>
              </a:spcBef>
              <a:buClr>
                <a:schemeClr val="lt1"/>
              </a:buClr>
              <a:buFont typeface="Roboto"/>
              <a:buNone/>
              <a:defRPr sz="4800">
                <a:solidFill>
                  <a:schemeClr val="lt1"/>
                </a:solidFill>
                <a:latin typeface="Roboto"/>
                <a:ea typeface="Roboto"/>
                <a:cs typeface="Roboto"/>
                <a:sym typeface="Roboto"/>
              </a:defRPr>
            </a:lvl7pPr>
            <a:lvl8pPr indent="0" lvl="7" rtl="0">
              <a:spcBef>
                <a:spcPts val="0"/>
              </a:spcBef>
              <a:buClr>
                <a:schemeClr val="lt1"/>
              </a:buClr>
              <a:buFont typeface="Roboto"/>
              <a:buNone/>
              <a:defRPr sz="4800">
                <a:solidFill>
                  <a:schemeClr val="lt1"/>
                </a:solidFill>
                <a:latin typeface="Roboto"/>
                <a:ea typeface="Roboto"/>
                <a:cs typeface="Roboto"/>
                <a:sym typeface="Roboto"/>
              </a:defRPr>
            </a:lvl8pPr>
            <a:lvl9pPr indent="0" lvl="8" rtl="0">
              <a:spcBef>
                <a:spcPts val="0"/>
              </a:spcBef>
              <a:buClr>
                <a:schemeClr val="lt1"/>
              </a:buClr>
              <a:buFont typeface="Roboto"/>
              <a:buNone/>
              <a:defRPr sz="4800">
                <a:solidFill>
                  <a:schemeClr val="lt1"/>
                </a:solidFill>
                <a:latin typeface="Roboto"/>
                <a:ea typeface="Roboto"/>
                <a:cs typeface="Roboto"/>
                <a:sym typeface="Roboto"/>
              </a:defRPr>
            </a:lvl9pPr>
          </a:lstStyle>
          <a:p/>
        </p:txBody>
      </p:sp>
      <p:sp>
        <p:nvSpPr>
          <p:cNvPr id="133" name="Shape 133"/>
          <p:cNvSpPr txBox="1"/>
          <p:nvPr>
            <p:ph idx="1" type="subTitle"/>
          </p:nvPr>
        </p:nvSpPr>
        <p:spPr>
          <a:xfrm>
            <a:off x="390525" y="2789130"/>
            <a:ext cx="8222100" cy="43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1pPr>
            <a:lvl2pPr indent="0" lvl="1" marL="4572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2pPr>
            <a:lvl3pPr indent="0" lvl="2" marL="9144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3pPr>
            <a:lvl4pPr indent="0" lvl="3" marL="13716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4pPr>
            <a:lvl5pPr indent="0" lvl="4" marL="18288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5pPr>
            <a:lvl6pPr indent="0" lvl="5" marL="22860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6pPr>
            <a:lvl7pPr indent="0" lvl="6" marL="27432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7pPr>
            <a:lvl8pPr indent="0" lvl="7" marL="32004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8pPr>
            <a:lvl9pPr indent="0" lvl="8" marL="365760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9pPr>
          </a:lstStyle>
          <a:p/>
        </p:txBody>
      </p:sp>
      <p:sp>
        <p:nvSpPr>
          <p:cNvPr id="134" name="Shape 134"/>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5" name="Shape 135"/>
        <p:cNvGrpSpPr/>
        <p:nvPr/>
      </p:nvGrpSpPr>
      <p:grpSpPr>
        <a:xfrm>
          <a:off x="0" y="0"/>
          <a:ext cx="0" cy="0"/>
          <a:chOff x="0" y="0"/>
          <a:chExt cx="0" cy="0"/>
        </a:xfrm>
      </p:grpSpPr>
      <p:sp>
        <p:nvSpPr>
          <p:cNvPr id="136" name="Shape 136"/>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Shape 13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Shape 138"/>
          <p:cNvSpPr txBox="1"/>
          <p:nvPr>
            <p:ph type="title"/>
          </p:nvPr>
        </p:nvSpPr>
        <p:spPr>
          <a:xfrm>
            <a:off x="471900" y="738725"/>
            <a:ext cx="8222100" cy="767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3200">
                <a:solidFill>
                  <a:schemeClr val="lt1"/>
                </a:solidFill>
                <a:latin typeface="Roboto"/>
                <a:ea typeface="Roboto"/>
                <a:cs typeface="Roboto"/>
                <a:sym typeface="Roboto"/>
              </a:defRPr>
            </a:lvl2pPr>
            <a:lvl3pPr indent="0" lvl="2" rtl="0">
              <a:spcBef>
                <a:spcPts val="0"/>
              </a:spcBef>
              <a:buClr>
                <a:schemeClr val="lt1"/>
              </a:buClr>
              <a:buFont typeface="Roboto"/>
              <a:buNone/>
              <a:defRPr sz="3200">
                <a:solidFill>
                  <a:schemeClr val="lt1"/>
                </a:solidFill>
                <a:latin typeface="Roboto"/>
                <a:ea typeface="Roboto"/>
                <a:cs typeface="Roboto"/>
                <a:sym typeface="Roboto"/>
              </a:defRPr>
            </a:lvl3pPr>
            <a:lvl4pPr indent="0" lvl="3" rtl="0">
              <a:spcBef>
                <a:spcPts val="0"/>
              </a:spcBef>
              <a:buClr>
                <a:schemeClr val="lt1"/>
              </a:buClr>
              <a:buFont typeface="Roboto"/>
              <a:buNone/>
              <a:defRPr sz="3200">
                <a:solidFill>
                  <a:schemeClr val="lt1"/>
                </a:solidFill>
                <a:latin typeface="Roboto"/>
                <a:ea typeface="Roboto"/>
                <a:cs typeface="Roboto"/>
                <a:sym typeface="Roboto"/>
              </a:defRPr>
            </a:lvl4pPr>
            <a:lvl5pPr indent="0" lvl="4" rtl="0">
              <a:spcBef>
                <a:spcPts val="0"/>
              </a:spcBef>
              <a:buClr>
                <a:schemeClr val="lt1"/>
              </a:buClr>
              <a:buFont typeface="Roboto"/>
              <a:buNone/>
              <a:defRPr sz="3200">
                <a:solidFill>
                  <a:schemeClr val="lt1"/>
                </a:solidFill>
                <a:latin typeface="Roboto"/>
                <a:ea typeface="Roboto"/>
                <a:cs typeface="Roboto"/>
                <a:sym typeface="Roboto"/>
              </a:defRPr>
            </a:lvl5pPr>
            <a:lvl6pPr indent="0" lvl="5" rtl="0">
              <a:spcBef>
                <a:spcPts val="0"/>
              </a:spcBef>
              <a:buClr>
                <a:schemeClr val="lt1"/>
              </a:buClr>
              <a:buFont typeface="Roboto"/>
              <a:buNone/>
              <a:defRPr sz="3200">
                <a:solidFill>
                  <a:schemeClr val="lt1"/>
                </a:solidFill>
                <a:latin typeface="Roboto"/>
                <a:ea typeface="Roboto"/>
                <a:cs typeface="Roboto"/>
                <a:sym typeface="Roboto"/>
              </a:defRPr>
            </a:lvl6pPr>
            <a:lvl7pPr indent="0" lvl="6" rtl="0">
              <a:spcBef>
                <a:spcPts val="0"/>
              </a:spcBef>
              <a:buClr>
                <a:schemeClr val="lt1"/>
              </a:buClr>
              <a:buFont typeface="Roboto"/>
              <a:buNone/>
              <a:defRPr sz="3200">
                <a:solidFill>
                  <a:schemeClr val="lt1"/>
                </a:solidFill>
                <a:latin typeface="Roboto"/>
                <a:ea typeface="Roboto"/>
                <a:cs typeface="Roboto"/>
                <a:sym typeface="Roboto"/>
              </a:defRPr>
            </a:lvl7pPr>
            <a:lvl8pPr indent="0" lvl="7" rtl="0">
              <a:spcBef>
                <a:spcPts val="0"/>
              </a:spcBef>
              <a:buClr>
                <a:schemeClr val="lt1"/>
              </a:buClr>
              <a:buFont typeface="Roboto"/>
              <a:buNone/>
              <a:defRPr sz="3200">
                <a:solidFill>
                  <a:schemeClr val="lt1"/>
                </a:solidFill>
                <a:latin typeface="Roboto"/>
                <a:ea typeface="Roboto"/>
                <a:cs typeface="Roboto"/>
                <a:sym typeface="Roboto"/>
              </a:defRPr>
            </a:lvl8pPr>
            <a:lvl9pPr indent="0" lvl="8" rtl="0">
              <a:spcBef>
                <a:spcPts val="0"/>
              </a:spcBef>
              <a:buClr>
                <a:schemeClr val="lt1"/>
              </a:buClr>
              <a:buFont typeface="Roboto"/>
              <a:buNone/>
              <a:defRPr sz="3200">
                <a:solidFill>
                  <a:schemeClr val="lt1"/>
                </a:solidFill>
                <a:latin typeface="Roboto"/>
                <a:ea typeface="Roboto"/>
                <a:cs typeface="Roboto"/>
                <a:sym typeface="Roboto"/>
              </a:defRPr>
            </a:lvl9pPr>
          </a:lstStyle>
          <a:p/>
        </p:txBody>
      </p:sp>
      <p:sp>
        <p:nvSpPr>
          <p:cNvPr id="139" name="Shape 139"/>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2"/>
              </a:buClr>
              <a:buFont typeface="Roboto"/>
              <a:buNone/>
              <a:defRPr b="0" i="0" sz="1800" u="none" cap="none" strike="noStrike">
                <a:solidFill>
                  <a:schemeClr val="lt2"/>
                </a:solidFill>
                <a:latin typeface="Roboto"/>
                <a:ea typeface="Roboto"/>
                <a:cs typeface="Roboto"/>
                <a:sym typeface="Roboto"/>
              </a:defRPr>
            </a:lvl1pPr>
            <a:lvl2pPr indent="0" lvl="1" marL="457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2pPr>
            <a:lvl3pPr indent="0" lvl="2" marL="914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3pPr>
            <a:lvl4pPr indent="0" lvl="3" marL="1371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4pPr>
            <a:lvl5pPr indent="0" lvl="4" marL="18288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5pPr>
            <a:lvl6pPr indent="0" lvl="5" marL="22860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6pPr>
            <a:lvl7pPr indent="0" lvl="6" marL="2743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7pPr>
            <a:lvl8pPr indent="0" lvl="7" marL="3200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8pPr>
            <a:lvl9pPr indent="0" lvl="8" marL="3657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9pPr>
          </a:lstStyle>
          <a:p/>
        </p:txBody>
      </p:sp>
      <p:sp>
        <p:nvSpPr>
          <p:cNvPr id="140" name="Shape 140"/>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1" name="Shape 141"/>
        <p:cNvGrpSpPr/>
        <p:nvPr/>
      </p:nvGrpSpPr>
      <p:grpSpPr>
        <a:xfrm>
          <a:off x="0" y="0"/>
          <a:ext cx="0" cy="0"/>
          <a:chOff x="0" y="0"/>
          <a:chExt cx="0" cy="0"/>
        </a:xfrm>
      </p:grpSpPr>
      <p:sp>
        <p:nvSpPr>
          <p:cNvPr id="142" name="Shape 142"/>
          <p:cNvSpPr txBox="1"/>
          <p:nvPr>
            <p:ph type="title"/>
          </p:nvPr>
        </p:nvSpPr>
        <p:spPr>
          <a:xfrm>
            <a:off x="460950" y="2065350"/>
            <a:ext cx="8222100" cy="1012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Roboto"/>
              <a:buNone/>
              <a:defRPr b="0" i="0" sz="42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4200">
                <a:solidFill>
                  <a:schemeClr val="lt1"/>
                </a:solidFill>
                <a:latin typeface="Roboto"/>
                <a:ea typeface="Roboto"/>
                <a:cs typeface="Roboto"/>
                <a:sym typeface="Roboto"/>
              </a:defRPr>
            </a:lvl2pPr>
            <a:lvl3pPr indent="0" lvl="2" rtl="0">
              <a:spcBef>
                <a:spcPts val="0"/>
              </a:spcBef>
              <a:buClr>
                <a:schemeClr val="lt1"/>
              </a:buClr>
              <a:buFont typeface="Roboto"/>
              <a:buNone/>
              <a:defRPr sz="4200">
                <a:solidFill>
                  <a:schemeClr val="lt1"/>
                </a:solidFill>
                <a:latin typeface="Roboto"/>
                <a:ea typeface="Roboto"/>
                <a:cs typeface="Roboto"/>
                <a:sym typeface="Roboto"/>
              </a:defRPr>
            </a:lvl3pPr>
            <a:lvl4pPr indent="0" lvl="3" rtl="0">
              <a:spcBef>
                <a:spcPts val="0"/>
              </a:spcBef>
              <a:buClr>
                <a:schemeClr val="lt1"/>
              </a:buClr>
              <a:buFont typeface="Roboto"/>
              <a:buNone/>
              <a:defRPr sz="4200">
                <a:solidFill>
                  <a:schemeClr val="lt1"/>
                </a:solidFill>
                <a:latin typeface="Roboto"/>
                <a:ea typeface="Roboto"/>
                <a:cs typeface="Roboto"/>
                <a:sym typeface="Roboto"/>
              </a:defRPr>
            </a:lvl4pPr>
            <a:lvl5pPr indent="0" lvl="4" rtl="0">
              <a:spcBef>
                <a:spcPts val="0"/>
              </a:spcBef>
              <a:buClr>
                <a:schemeClr val="lt1"/>
              </a:buClr>
              <a:buFont typeface="Roboto"/>
              <a:buNone/>
              <a:defRPr sz="4200">
                <a:solidFill>
                  <a:schemeClr val="lt1"/>
                </a:solidFill>
                <a:latin typeface="Roboto"/>
                <a:ea typeface="Roboto"/>
                <a:cs typeface="Roboto"/>
                <a:sym typeface="Roboto"/>
              </a:defRPr>
            </a:lvl5pPr>
            <a:lvl6pPr indent="0" lvl="5" rtl="0">
              <a:spcBef>
                <a:spcPts val="0"/>
              </a:spcBef>
              <a:buClr>
                <a:schemeClr val="lt1"/>
              </a:buClr>
              <a:buFont typeface="Roboto"/>
              <a:buNone/>
              <a:defRPr sz="4200">
                <a:solidFill>
                  <a:schemeClr val="lt1"/>
                </a:solidFill>
                <a:latin typeface="Roboto"/>
                <a:ea typeface="Roboto"/>
                <a:cs typeface="Roboto"/>
                <a:sym typeface="Roboto"/>
              </a:defRPr>
            </a:lvl6pPr>
            <a:lvl7pPr indent="0" lvl="6" rtl="0">
              <a:spcBef>
                <a:spcPts val="0"/>
              </a:spcBef>
              <a:buClr>
                <a:schemeClr val="lt1"/>
              </a:buClr>
              <a:buFont typeface="Roboto"/>
              <a:buNone/>
              <a:defRPr sz="4200">
                <a:solidFill>
                  <a:schemeClr val="lt1"/>
                </a:solidFill>
                <a:latin typeface="Roboto"/>
                <a:ea typeface="Roboto"/>
                <a:cs typeface="Roboto"/>
                <a:sym typeface="Roboto"/>
              </a:defRPr>
            </a:lvl7pPr>
            <a:lvl8pPr indent="0" lvl="7" rtl="0">
              <a:spcBef>
                <a:spcPts val="0"/>
              </a:spcBef>
              <a:buClr>
                <a:schemeClr val="lt1"/>
              </a:buClr>
              <a:buFont typeface="Roboto"/>
              <a:buNone/>
              <a:defRPr sz="4200">
                <a:solidFill>
                  <a:schemeClr val="lt1"/>
                </a:solidFill>
                <a:latin typeface="Roboto"/>
                <a:ea typeface="Roboto"/>
                <a:cs typeface="Roboto"/>
                <a:sym typeface="Roboto"/>
              </a:defRPr>
            </a:lvl8pPr>
            <a:lvl9pPr indent="0" lvl="8" rtl="0">
              <a:spcBef>
                <a:spcPts val="0"/>
              </a:spcBef>
              <a:buClr>
                <a:schemeClr val="lt1"/>
              </a:buClr>
              <a:buFont typeface="Roboto"/>
              <a:buNone/>
              <a:defRPr sz="4200">
                <a:solidFill>
                  <a:schemeClr val="lt1"/>
                </a:solidFill>
                <a:latin typeface="Roboto"/>
                <a:ea typeface="Roboto"/>
                <a:cs typeface="Roboto"/>
                <a:sym typeface="Roboto"/>
              </a:defRPr>
            </a:lvl9pPr>
          </a:lstStyle>
          <a:p/>
        </p:txBody>
      </p:sp>
      <p:sp>
        <p:nvSpPr>
          <p:cNvPr id="143" name="Shape 143"/>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GB"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4" name="Shape 144"/>
        <p:cNvGrpSpPr/>
        <p:nvPr/>
      </p:nvGrpSpPr>
      <p:grpSpPr>
        <a:xfrm>
          <a:off x="0" y="0"/>
          <a:ext cx="0" cy="0"/>
          <a:chOff x="0" y="0"/>
          <a:chExt cx="0" cy="0"/>
        </a:xfrm>
      </p:grpSpPr>
      <p:sp>
        <p:nvSpPr>
          <p:cNvPr id="145" name="Shape 14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Shape 14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Shape 147"/>
          <p:cNvSpPr txBox="1"/>
          <p:nvPr>
            <p:ph type="title"/>
          </p:nvPr>
        </p:nvSpPr>
        <p:spPr>
          <a:xfrm>
            <a:off x="471900" y="738725"/>
            <a:ext cx="8222100" cy="767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3200">
                <a:solidFill>
                  <a:schemeClr val="lt1"/>
                </a:solidFill>
                <a:latin typeface="Roboto"/>
                <a:ea typeface="Roboto"/>
                <a:cs typeface="Roboto"/>
                <a:sym typeface="Roboto"/>
              </a:defRPr>
            </a:lvl2pPr>
            <a:lvl3pPr indent="0" lvl="2" rtl="0">
              <a:spcBef>
                <a:spcPts val="0"/>
              </a:spcBef>
              <a:buClr>
                <a:schemeClr val="lt1"/>
              </a:buClr>
              <a:buFont typeface="Roboto"/>
              <a:buNone/>
              <a:defRPr sz="3200">
                <a:solidFill>
                  <a:schemeClr val="lt1"/>
                </a:solidFill>
                <a:latin typeface="Roboto"/>
                <a:ea typeface="Roboto"/>
                <a:cs typeface="Roboto"/>
                <a:sym typeface="Roboto"/>
              </a:defRPr>
            </a:lvl3pPr>
            <a:lvl4pPr indent="0" lvl="3" rtl="0">
              <a:spcBef>
                <a:spcPts val="0"/>
              </a:spcBef>
              <a:buClr>
                <a:schemeClr val="lt1"/>
              </a:buClr>
              <a:buFont typeface="Roboto"/>
              <a:buNone/>
              <a:defRPr sz="3200">
                <a:solidFill>
                  <a:schemeClr val="lt1"/>
                </a:solidFill>
                <a:latin typeface="Roboto"/>
                <a:ea typeface="Roboto"/>
                <a:cs typeface="Roboto"/>
                <a:sym typeface="Roboto"/>
              </a:defRPr>
            </a:lvl4pPr>
            <a:lvl5pPr indent="0" lvl="4" rtl="0">
              <a:spcBef>
                <a:spcPts val="0"/>
              </a:spcBef>
              <a:buClr>
                <a:schemeClr val="lt1"/>
              </a:buClr>
              <a:buFont typeface="Roboto"/>
              <a:buNone/>
              <a:defRPr sz="3200">
                <a:solidFill>
                  <a:schemeClr val="lt1"/>
                </a:solidFill>
                <a:latin typeface="Roboto"/>
                <a:ea typeface="Roboto"/>
                <a:cs typeface="Roboto"/>
                <a:sym typeface="Roboto"/>
              </a:defRPr>
            </a:lvl5pPr>
            <a:lvl6pPr indent="0" lvl="5" rtl="0">
              <a:spcBef>
                <a:spcPts val="0"/>
              </a:spcBef>
              <a:buClr>
                <a:schemeClr val="lt1"/>
              </a:buClr>
              <a:buFont typeface="Roboto"/>
              <a:buNone/>
              <a:defRPr sz="3200">
                <a:solidFill>
                  <a:schemeClr val="lt1"/>
                </a:solidFill>
                <a:latin typeface="Roboto"/>
                <a:ea typeface="Roboto"/>
                <a:cs typeface="Roboto"/>
                <a:sym typeface="Roboto"/>
              </a:defRPr>
            </a:lvl6pPr>
            <a:lvl7pPr indent="0" lvl="6" rtl="0">
              <a:spcBef>
                <a:spcPts val="0"/>
              </a:spcBef>
              <a:buClr>
                <a:schemeClr val="lt1"/>
              </a:buClr>
              <a:buFont typeface="Roboto"/>
              <a:buNone/>
              <a:defRPr sz="3200">
                <a:solidFill>
                  <a:schemeClr val="lt1"/>
                </a:solidFill>
                <a:latin typeface="Roboto"/>
                <a:ea typeface="Roboto"/>
                <a:cs typeface="Roboto"/>
                <a:sym typeface="Roboto"/>
              </a:defRPr>
            </a:lvl7pPr>
            <a:lvl8pPr indent="0" lvl="7" rtl="0">
              <a:spcBef>
                <a:spcPts val="0"/>
              </a:spcBef>
              <a:buClr>
                <a:schemeClr val="lt1"/>
              </a:buClr>
              <a:buFont typeface="Roboto"/>
              <a:buNone/>
              <a:defRPr sz="3200">
                <a:solidFill>
                  <a:schemeClr val="lt1"/>
                </a:solidFill>
                <a:latin typeface="Roboto"/>
                <a:ea typeface="Roboto"/>
                <a:cs typeface="Roboto"/>
                <a:sym typeface="Roboto"/>
              </a:defRPr>
            </a:lvl8pPr>
            <a:lvl9pPr indent="0" lvl="8" rtl="0">
              <a:spcBef>
                <a:spcPts val="0"/>
              </a:spcBef>
              <a:buClr>
                <a:schemeClr val="lt1"/>
              </a:buClr>
              <a:buFont typeface="Roboto"/>
              <a:buNone/>
              <a:defRPr sz="3200">
                <a:solidFill>
                  <a:schemeClr val="lt1"/>
                </a:solidFill>
                <a:latin typeface="Roboto"/>
                <a:ea typeface="Roboto"/>
                <a:cs typeface="Roboto"/>
                <a:sym typeface="Roboto"/>
              </a:defRPr>
            </a:lvl9pPr>
          </a:lstStyle>
          <a:p/>
        </p:txBody>
      </p:sp>
      <p:sp>
        <p:nvSpPr>
          <p:cNvPr id="148" name="Shape 148"/>
          <p:cNvSpPr txBox="1"/>
          <p:nvPr>
            <p:ph idx="1" type="body"/>
          </p:nvPr>
        </p:nvSpPr>
        <p:spPr>
          <a:xfrm>
            <a:off x="471900" y="1919075"/>
            <a:ext cx="3999900" cy="2710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1pPr>
            <a:lvl2pPr indent="0" lvl="1" marL="4572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2pPr>
            <a:lvl3pPr indent="0" lvl="2" marL="9144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3pPr>
            <a:lvl4pPr indent="0" lvl="3" marL="13716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4pPr>
            <a:lvl5pPr indent="0" lvl="4" marL="18288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5pPr>
            <a:lvl6pPr indent="0" lvl="5" marL="22860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6pPr>
            <a:lvl7pPr indent="0" lvl="6" marL="27432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7pPr>
            <a:lvl8pPr indent="0" lvl="7" marL="32004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8pPr>
            <a:lvl9pPr indent="0" lvl="8" marL="36576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9pPr>
          </a:lstStyle>
          <a:p/>
        </p:txBody>
      </p:sp>
      <p:sp>
        <p:nvSpPr>
          <p:cNvPr id="149" name="Shape 149"/>
          <p:cNvSpPr txBox="1"/>
          <p:nvPr>
            <p:ph idx="2" type="body"/>
          </p:nvPr>
        </p:nvSpPr>
        <p:spPr>
          <a:xfrm>
            <a:off x="4694250" y="1919075"/>
            <a:ext cx="3999900" cy="2710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1pPr>
            <a:lvl2pPr indent="0" lvl="1" marL="4572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2pPr>
            <a:lvl3pPr indent="0" lvl="2" marL="9144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3pPr>
            <a:lvl4pPr indent="0" lvl="3" marL="13716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4pPr>
            <a:lvl5pPr indent="0" lvl="4" marL="18288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5pPr>
            <a:lvl6pPr indent="0" lvl="5" marL="22860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6pPr>
            <a:lvl7pPr indent="0" lvl="6" marL="27432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7pPr>
            <a:lvl8pPr indent="0" lvl="7" marL="32004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8pPr>
            <a:lvl9pPr indent="0" lvl="8" marL="3657600" marR="0" rtl="0" algn="l">
              <a:lnSpc>
                <a:spcPct val="115000"/>
              </a:lnSpc>
              <a:spcBef>
                <a:spcPts val="0"/>
              </a:spcBef>
              <a:spcAft>
                <a:spcPts val="1600"/>
              </a:spcAft>
              <a:buClr>
                <a:schemeClr val="lt2"/>
              </a:buClr>
              <a:buFont typeface="Roboto"/>
              <a:buNone/>
              <a:defRPr b="0" i="0" sz="1200" u="none" cap="none" strike="noStrike">
                <a:solidFill>
                  <a:schemeClr val="lt2"/>
                </a:solidFill>
                <a:latin typeface="Roboto"/>
                <a:ea typeface="Roboto"/>
                <a:cs typeface="Roboto"/>
                <a:sym typeface="Roboto"/>
              </a:defRPr>
            </a:lvl9pPr>
          </a:lstStyle>
          <a:p/>
        </p:txBody>
      </p:sp>
      <p:sp>
        <p:nvSpPr>
          <p:cNvPr id="150" name="Shape 150"/>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1" name="Shape 151"/>
        <p:cNvGrpSpPr/>
        <p:nvPr/>
      </p:nvGrpSpPr>
      <p:grpSpPr>
        <a:xfrm>
          <a:off x="0" y="0"/>
          <a:ext cx="0" cy="0"/>
          <a:chOff x="0" y="0"/>
          <a:chExt cx="0" cy="0"/>
        </a:xfrm>
      </p:grpSpPr>
      <p:sp>
        <p:nvSpPr>
          <p:cNvPr id="152" name="Shape 15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Shape 15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Shape 154"/>
          <p:cNvSpPr txBox="1"/>
          <p:nvPr>
            <p:ph type="title"/>
          </p:nvPr>
        </p:nvSpPr>
        <p:spPr>
          <a:xfrm>
            <a:off x="98250" y="16350"/>
            <a:ext cx="8826600" cy="6027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Roboto"/>
              <a:buNone/>
              <a:defRPr b="0" i="0" sz="18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1800">
                <a:solidFill>
                  <a:schemeClr val="lt1"/>
                </a:solidFill>
                <a:latin typeface="Roboto"/>
                <a:ea typeface="Roboto"/>
                <a:cs typeface="Roboto"/>
                <a:sym typeface="Roboto"/>
              </a:defRPr>
            </a:lvl2pPr>
            <a:lvl3pPr indent="0" lvl="2" rtl="0">
              <a:spcBef>
                <a:spcPts val="0"/>
              </a:spcBef>
              <a:buClr>
                <a:schemeClr val="lt1"/>
              </a:buClr>
              <a:buFont typeface="Roboto"/>
              <a:buNone/>
              <a:defRPr sz="1800">
                <a:solidFill>
                  <a:schemeClr val="lt1"/>
                </a:solidFill>
                <a:latin typeface="Roboto"/>
                <a:ea typeface="Roboto"/>
                <a:cs typeface="Roboto"/>
                <a:sym typeface="Roboto"/>
              </a:defRPr>
            </a:lvl3pPr>
            <a:lvl4pPr indent="0" lvl="3" rtl="0">
              <a:spcBef>
                <a:spcPts val="0"/>
              </a:spcBef>
              <a:buClr>
                <a:schemeClr val="lt1"/>
              </a:buClr>
              <a:buFont typeface="Roboto"/>
              <a:buNone/>
              <a:defRPr sz="1800">
                <a:solidFill>
                  <a:schemeClr val="lt1"/>
                </a:solidFill>
                <a:latin typeface="Roboto"/>
                <a:ea typeface="Roboto"/>
                <a:cs typeface="Roboto"/>
                <a:sym typeface="Roboto"/>
              </a:defRPr>
            </a:lvl4pPr>
            <a:lvl5pPr indent="0" lvl="4" rtl="0">
              <a:spcBef>
                <a:spcPts val="0"/>
              </a:spcBef>
              <a:buClr>
                <a:schemeClr val="lt1"/>
              </a:buClr>
              <a:buFont typeface="Roboto"/>
              <a:buNone/>
              <a:defRPr sz="1800">
                <a:solidFill>
                  <a:schemeClr val="lt1"/>
                </a:solidFill>
                <a:latin typeface="Roboto"/>
                <a:ea typeface="Roboto"/>
                <a:cs typeface="Roboto"/>
                <a:sym typeface="Roboto"/>
              </a:defRPr>
            </a:lvl5pPr>
            <a:lvl6pPr indent="0" lvl="5" rtl="0">
              <a:spcBef>
                <a:spcPts val="0"/>
              </a:spcBef>
              <a:buClr>
                <a:schemeClr val="lt1"/>
              </a:buClr>
              <a:buFont typeface="Roboto"/>
              <a:buNone/>
              <a:defRPr sz="1800">
                <a:solidFill>
                  <a:schemeClr val="lt1"/>
                </a:solidFill>
                <a:latin typeface="Roboto"/>
                <a:ea typeface="Roboto"/>
                <a:cs typeface="Roboto"/>
                <a:sym typeface="Roboto"/>
              </a:defRPr>
            </a:lvl6pPr>
            <a:lvl7pPr indent="0" lvl="6" rtl="0">
              <a:spcBef>
                <a:spcPts val="0"/>
              </a:spcBef>
              <a:buClr>
                <a:schemeClr val="lt1"/>
              </a:buClr>
              <a:buFont typeface="Roboto"/>
              <a:buNone/>
              <a:defRPr sz="1800">
                <a:solidFill>
                  <a:schemeClr val="lt1"/>
                </a:solidFill>
                <a:latin typeface="Roboto"/>
                <a:ea typeface="Roboto"/>
                <a:cs typeface="Roboto"/>
                <a:sym typeface="Roboto"/>
              </a:defRPr>
            </a:lvl7pPr>
            <a:lvl8pPr indent="0" lvl="7" rtl="0">
              <a:spcBef>
                <a:spcPts val="0"/>
              </a:spcBef>
              <a:buClr>
                <a:schemeClr val="lt1"/>
              </a:buClr>
              <a:buFont typeface="Roboto"/>
              <a:buNone/>
              <a:defRPr sz="1800">
                <a:solidFill>
                  <a:schemeClr val="lt1"/>
                </a:solidFill>
                <a:latin typeface="Roboto"/>
                <a:ea typeface="Roboto"/>
                <a:cs typeface="Roboto"/>
                <a:sym typeface="Roboto"/>
              </a:defRPr>
            </a:lvl8pPr>
            <a:lvl9pPr indent="0" lvl="8" rtl="0">
              <a:spcBef>
                <a:spcPts val="0"/>
              </a:spcBef>
              <a:buClr>
                <a:schemeClr val="lt1"/>
              </a:buClr>
              <a:buFont typeface="Roboto"/>
              <a:buNone/>
              <a:defRPr sz="1800">
                <a:solidFill>
                  <a:schemeClr val="lt1"/>
                </a:solidFill>
                <a:latin typeface="Roboto"/>
                <a:ea typeface="Roboto"/>
                <a:cs typeface="Roboto"/>
                <a:sym typeface="Roboto"/>
              </a:defRPr>
            </a:lvl9pPr>
          </a:lstStyle>
          <a:p/>
        </p:txBody>
      </p:sp>
      <p:sp>
        <p:nvSpPr>
          <p:cNvPr id="155" name="Shape 155"/>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156" name="Shape 156"/>
        <p:cNvGrpSpPr/>
        <p:nvPr/>
      </p:nvGrpSpPr>
      <p:grpSpPr>
        <a:xfrm>
          <a:off x="0" y="0"/>
          <a:ext cx="0" cy="0"/>
          <a:chOff x="0" y="0"/>
          <a:chExt cx="0" cy="0"/>
        </a:xfrm>
      </p:grpSpPr>
      <p:sp>
        <p:nvSpPr>
          <p:cNvPr id="157" name="Shape 15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8" name="Shape 15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Shape 159"/>
          <p:cNvSpPr txBox="1"/>
          <p:nvPr>
            <p:ph type="title"/>
          </p:nvPr>
        </p:nvSpPr>
        <p:spPr>
          <a:xfrm>
            <a:off x="226077" y="357800"/>
            <a:ext cx="2808000" cy="9534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Roboto"/>
              <a:buNone/>
              <a:defRPr b="0" i="0" sz="24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2400">
                <a:solidFill>
                  <a:schemeClr val="lt1"/>
                </a:solidFill>
                <a:latin typeface="Roboto"/>
                <a:ea typeface="Roboto"/>
                <a:cs typeface="Roboto"/>
                <a:sym typeface="Roboto"/>
              </a:defRPr>
            </a:lvl2pPr>
            <a:lvl3pPr indent="0" lvl="2" rtl="0">
              <a:spcBef>
                <a:spcPts val="0"/>
              </a:spcBef>
              <a:buClr>
                <a:schemeClr val="lt1"/>
              </a:buClr>
              <a:buFont typeface="Roboto"/>
              <a:buNone/>
              <a:defRPr sz="2400">
                <a:solidFill>
                  <a:schemeClr val="lt1"/>
                </a:solidFill>
                <a:latin typeface="Roboto"/>
                <a:ea typeface="Roboto"/>
                <a:cs typeface="Roboto"/>
                <a:sym typeface="Roboto"/>
              </a:defRPr>
            </a:lvl3pPr>
            <a:lvl4pPr indent="0" lvl="3" rtl="0">
              <a:spcBef>
                <a:spcPts val="0"/>
              </a:spcBef>
              <a:buClr>
                <a:schemeClr val="lt1"/>
              </a:buClr>
              <a:buFont typeface="Roboto"/>
              <a:buNone/>
              <a:defRPr sz="2400">
                <a:solidFill>
                  <a:schemeClr val="lt1"/>
                </a:solidFill>
                <a:latin typeface="Roboto"/>
                <a:ea typeface="Roboto"/>
                <a:cs typeface="Roboto"/>
                <a:sym typeface="Roboto"/>
              </a:defRPr>
            </a:lvl4pPr>
            <a:lvl5pPr indent="0" lvl="4" rtl="0">
              <a:spcBef>
                <a:spcPts val="0"/>
              </a:spcBef>
              <a:buClr>
                <a:schemeClr val="lt1"/>
              </a:buClr>
              <a:buFont typeface="Roboto"/>
              <a:buNone/>
              <a:defRPr sz="2400">
                <a:solidFill>
                  <a:schemeClr val="lt1"/>
                </a:solidFill>
                <a:latin typeface="Roboto"/>
                <a:ea typeface="Roboto"/>
                <a:cs typeface="Roboto"/>
                <a:sym typeface="Roboto"/>
              </a:defRPr>
            </a:lvl5pPr>
            <a:lvl6pPr indent="0" lvl="5" rtl="0">
              <a:spcBef>
                <a:spcPts val="0"/>
              </a:spcBef>
              <a:buClr>
                <a:schemeClr val="lt1"/>
              </a:buClr>
              <a:buFont typeface="Roboto"/>
              <a:buNone/>
              <a:defRPr sz="2400">
                <a:solidFill>
                  <a:schemeClr val="lt1"/>
                </a:solidFill>
                <a:latin typeface="Roboto"/>
                <a:ea typeface="Roboto"/>
                <a:cs typeface="Roboto"/>
                <a:sym typeface="Roboto"/>
              </a:defRPr>
            </a:lvl6pPr>
            <a:lvl7pPr indent="0" lvl="6" rtl="0">
              <a:spcBef>
                <a:spcPts val="0"/>
              </a:spcBef>
              <a:buClr>
                <a:schemeClr val="lt1"/>
              </a:buClr>
              <a:buFont typeface="Roboto"/>
              <a:buNone/>
              <a:defRPr sz="2400">
                <a:solidFill>
                  <a:schemeClr val="lt1"/>
                </a:solidFill>
                <a:latin typeface="Roboto"/>
                <a:ea typeface="Roboto"/>
                <a:cs typeface="Roboto"/>
                <a:sym typeface="Roboto"/>
              </a:defRPr>
            </a:lvl7pPr>
            <a:lvl8pPr indent="0" lvl="7" rtl="0">
              <a:spcBef>
                <a:spcPts val="0"/>
              </a:spcBef>
              <a:buClr>
                <a:schemeClr val="lt1"/>
              </a:buClr>
              <a:buFont typeface="Roboto"/>
              <a:buNone/>
              <a:defRPr sz="2400">
                <a:solidFill>
                  <a:schemeClr val="lt1"/>
                </a:solidFill>
                <a:latin typeface="Roboto"/>
                <a:ea typeface="Roboto"/>
                <a:cs typeface="Roboto"/>
                <a:sym typeface="Roboto"/>
              </a:defRPr>
            </a:lvl8pPr>
            <a:lvl9pPr indent="0" lvl="8" rtl="0">
              <a:spcBef>
                <a:spcPts val="0"/>
              </a:spcBef>
              <a:buClr>
                <a:schemeClr val="lt1"/>
              </a:buClr>
              <a:buFont typeface="Roboto"/>
              <a:buNone/>
              <a:defRPr sz="2400">
                <a:solidFill>
                  <a:schemeClr val="lt1"/>
                </a:solidFill>
                <a:latin typeface="Roboto"/>
                <a:ea typeface="Roboto"/>
                <a:cs typeface="Roboto"/>
                <a:sym typeface="Roboto"/>
              </a:defRPr>
            </a:lvl9pPr>
          </a:lstStyle>
          <a:p/>
        </p:txBody>
      </p:sp>
      <p:sp>
        <p:nvSpPr>
          <p:cNvPr id="160" name="Shape 160"/>
          <p:cNvSpPr txBox="1"/>
          <p:nvPr>
            <p:ph idx="1" type="body"/>
          </p:nvPr>
        </p:nvSpPr>
        <p:spPr>
          <a:xfrm>
            <a:off x="226075" y="1465800"/>
            <a:ext cx="2808000" cy="31635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1pPr>
            <a:lvl2pPr indent="0" lvl="1" marL="4572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2pPr>
            <a:lvl3pPr indent="0" lvl="2" marL="9144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3pPr>
            <a:lvl4pPr indent="0" lvl="3" marL="13716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4pPr>
            <a:lvl5pPr indent="0" lvl="4" marL="18288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5pPr>
            <a:lvl6pPr indent="0" lvl="5" marL="22860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6pPr>
            <a:lvl7pPr indent="0" lvl="6" marL="27432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7pPr>
            <a:lvl8pPr indent="0" lvl="7" marL="32004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8pPr>
            <a:lvl9pPr indent="0" lvl="8" marL="3657600" marR="0" rtl="0" algn="l">
              <a:lnSpc>
                <a:spcPct val="115000"/>
              </a:lnSpc>
              <a:spcBef>
                <a:spcPts val="0"/>
              </a:spcBef>
              <a:spcAft>
                <a:spcPts val="1600"/>
              </a:spcAft>
              <a:buClr>
                <a:schemeClr val="lt1"/>
              </a:buClr>
              <a:buFont typeface="Roboto"/>
              <a:buNone/>
              <a:defRPr b="0" i="0" sz="1200" u="none" cap="none" strike="noStrike">
                <a:solidFill>
                  <a:schemeClr val="lt1"/>
                </a:solidFill>
                <a:latin typeface="Roboto"/>
                <a:ea typeface="Roboto"/>
                <a:cs typeface="Roboto"/>
                <a:sym typeface="Roboto"/>
              </a:defRPr>
            </a:lvl9pPr>
          </a:lstStyle>
          <a:p/>
        </p:txBody>
      </p:sp>
      <p:sp>
        <p:nvSpPr>
          <p:cNvPr id="161" name="Shape 161"/>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162" name="Shape 162"/>
        <p:cNvGrpSpPr/>
        <p:nvPr/>
      </p:nvGrpSpPr>
      <p:grpSpPr>
        <a:xfrm>
          <a:off x="0" y="0"/>
          <a:ext cx="0" cy="0"/>
          <a:chOff x="0" y="0"/>
          <a:chExt cx="0" cy="0"/>
        </a:xfrm>
      </p:grpSpPr>
      <p:sp>
        <p:nvSpPr>
          <p:cNvPr id="163" name="Shape 163"/>
          <p:cNvSpPr txBox="1"/>
          <p:nvPr>
            <p:ph type="title"/>
          </p:nvPr>
        </p:nvSpPr>
        <p:spPr>
          <a:xfrm>
            <a:off x="490250" y="488250"/>
            <a:ext cx="62271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Roboto"/>
              <a:buNone/>
              <a:defRPr b="0" i="0" sz="60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6000">
                <a:solidFill>
                  <a:schemeClr val="lt1"/>
                </a:solidFill>
                <a:latin typeface="Roboto"/>
                <a:ea typeface="Roboto"/>
                <a:cs typeface="Roboto"/>
                <a:sym typeface="Roboto"/>
              </a:defRPr>
            </a:lvl2pPr>
            <a:lvl3pPr indent="0" lvl="2" rtl="0">
              <a:spcBef>
                <a:spcPts val="0"/>
              </a:spcBef>
              <a:buClr>
                <a:schemeClr val="lt1"/>
              </a:buClr>
              <a:buFont typeface="Roboto"/>
              <a:buNone/>
              <a:defRPr sz="6000">
                <a:solidFill>
                  <a:schemeClr val="lt1"/>
                </a:solidFill>
                <a:latin typeface="Roboto"/>
                <a:ea typeface="Roboto"/>
                <a:cs typeface="Roboto"/>
                <a:sym typeface="Roboto"/>
              </a:defRPr>
            </a:lvl3pPr>
            <a:lvl4pPr indent="0" lvl="3" rtl="0">
              <a:spcBef>
                <a:spcPts val="0"/>
              </a:spcBef>
              <a:buClr>
                <a:schemeClr val="lt1"/>
              </a:buClr>
              <a:buFont typeface="Roboto"/>
              <a:buNone/>
              <a:defRPr sz="6000">
                <a:solidFill>
                  <a:schemeClr val="lt1"/>
                </a:solidFill>
                <a:latin typeface="Roboto"/>
                <a:ea typeface="Roboto"/>
                <a:cs typeface="Roboto"/>
                <a:sym typeface="Roboto"/>
              </a:defRPr>
            </a:lvl4pPr>
            <a:lvl5pPr indent="0" lvl="4" rtl="0">
              <a:spcBef>
                <a:spcPts val="0"/>
              </a:spcBef>
              <a:buClr>
                <a:schemeClr val="lt1"/>
              </a:buClr>
              <a:buFont typeface="Roboto"/>
              <a:buNone/>
              <a:defRPr sz="6000">
                <a:solidFill>
                  <a:schemeClr val="lt1"/>
                </a:solidFill>
                <a:latin typeface="Roboto"/>
                <a:ea typeface="Roboto"/>
                <a:cs typeface="Roboto"/>
                <a:sym typeface="Roboto"/>
              </a:defRPr>
            </a:lvl5pPr>
            <a:lvl6pPr indent="0" lvl="5" rtl="0">
              <a:spcBef>
                <a:spcPts val="0"/>
              </a:spcBef>
              <a:buClr>
                <a:schemeClr val="lt1"/>
              </a:buClr>
              <a:buFont typeface="Roboto"/>
              <a:buNone/>
              <a:defRPr sz="6000">
                <a:solidFill>
                  <a:schemeClr val="lt1"/>
                </a:solidFill>
                <a:latin typeface="Roboto"/>
                <a:ea typeface="Roboto"/>
                <a:cs typeface="Roboto"/>
                <a:sym typeface="Roboto"/>
              </a:defRPr>
            </a:lvl6pPr>
            <a:lvl7pPr indent="0" lvl="6" rtl="0">
              <a:spcBef>
                <a:spcPts val="0"/>
              </a:spcBef>
              <a:buClr>
                <a:schemeClr val="lt1"/>
              </a:buClr>
              <a:buFont typeface="Roboto"/>
              <a:buNone/>
              <a:defRPr sz="6000">
                <a:solidFill>
                  <a:schemeClr val="lt1"/>
                </a:solidFill>
                <a:latin typeface="Roboto"/>
                <a:ea typeface="Roboto"/>
                <a:cs typeface="Roboto"/>
                <a:sym typeface="Roboto"/>
              </a:defRPr>
            </a:lvl7pPr>
            <a:lvl8pPr indent="0" lvl="7" rtl="0">
              <a:spcBef>
                <a:spcPts val="0"/>
              </a:spcBef>
              <a:buClr>
                <a:schemeClr val="lt1"/>
              </a:buClr>
              <a:buFont typeface="Roboto"/>
              <a:buNone/>
              <a:defRPr sz="6000">
                <a:solidFill>
                  <a:schemeClr val="lt1"/>
                </a:solidFill>
                <a:latin typeface="Roboto"/>
                <a:ea typeface="Roboto"/>
                <a:cs typeface="Roboto"/>
                <a:sym typeface="Roboto"/>
              </a:defRPr>
            </a:lvl8pPr>
            <a:lvl9pPr indent="0" lvl="8" rtl="0">
              <a:spcBef>
                <a:spcPts val="0"/>
              </a:spcBef>
              <a:buClr>
                <a:schemeClr val="lt1"/>
              </a:buClr>
              <a:buFont typeface="Roboto"/>
              <a:buNone/>
              <a:defRPr sz="6000">
                <a:solidFill>
                  <a:schemeClr val="lt1"/>
                </a:solidFill>
                <a:latin typeface="Roboto"/>
                <a:ea typeface="Roboto"/>
                <a:cs typeface="Roboto"/>
                <a:sym typeface="Roboto"/>
              </a:defRPr>
            </a:lvl9pPr>
          </a:lstStyle>
          <a:p/>
        </p:txBody>
      </p:sp>
      <p:sp>
        <p:nvSpPr>
          <p:cNvPr id="164" name="Shape 164"/>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GB"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65" name="Shape 165"/>
        <p:cNvGrpSpPr/>
        <p:nvPr/>
      </p:nvGrpSpPr>
      <p:grpSpPr>
        <a:xfrm>
          <a:off x="0" y="0"/>
          <a:ext cx="0" cy="0"/>
          <a:chOff x="0" y="0"/>
          <a:chExt cx="0" cy="0"/>
        </a:xfrm>
      </p:grpSpPr>
      <p:sp>
        <p:nvSpPr>
          <p:cNvPr id="166" name="Shape 16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Shape 16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8" name="Shape 168"/>
          <p:cNvSpPr txBox="1"/>
          <p:nvPr>
            <p:ph type="title"/>
          </p:nvPr>
        </p:nvSpPr>
        <p:spPr>
          <a:xfrm>
            <a:off x="265500" y="1233175"/>
            <a:ext cx="4045200" cy="1482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Roboto"/>
              <a:buNone/>
              <a:defRPr b="0" i="0" sz="4200" u="none" cap="none" strike="noStrike">
                <a:solidFill>
                  <a:schemeClr val="dk2"/>
                </a:solidFill>
                <a:latin typeface="Roboto"/>
                <a:ea typeface="Roboto"/>
                <a:cs typeface="Roboto"/>
                <a:sym typeface="Roboto"/>
              </a:defRPr>
            </a:lvl1pPr>
            <a:lvl2pPr indent="0" lvl="1" rtl="0" algn="ctr">
              <a:spcBef>
                <a:spcPts val="0"/>
              </a:spcBef>
              <a:buClr>
                <a:schemeClr val="dk2"/>
              </a:buClr>
              <a:buFont typeface="Roboto"/>
              <a:buNone/>
              <a:defRPr sz="4200">
                <a:solidFill>
                  <a:schemeClr val="dk2"/>
                </a:solidFill>
                <a:latin typeface="Roboto"/>
                <a:ea typeface="Roboto"/>
                <a:cs typeface="Roboto"/>
                <a:sym typeface="Roboto"/>
              </a:defRPr>
            </a:lvl2pPr>
            <a:lvl3pPr indent="0" lvl="2" rtl="0" algn="ctr">
              <a:spcBef>
                <a:spcPts val="0"/>
              </a:spcBef>
              <a:buClr>
                <a:schemeClr val="dk2"/>
              </a:buClr>
              <a:buFont typeface="Roboto"/>
              <a:buNone/>
              <a:defRPr sz="4200">
                <a:solidFill>
                  <a:schemeClr val="dk2"/>
                </a:solidFill>
                <a:latin typeface="Roboto"/>
                <a:ea typeface="Roboto"/>
                <a:cs typeface="Roboto"/>
                <a:sym typeface="Roboto"/>
              </a:defRPr>
            </a:lvl3pPr>
            <a:lvl4pPr indent="0" lvl="3" rtl="0" algn="ctr">
              <a:spcBef>
                <a:spcPts val="0"/>
              </a:spcBef>
              <a:buClr>
                <a:schemeClr val="dk2"/>
              </a:buClr>
              <a:buFont typeface="Roboto"/>
              <a:buNone/>
              <a:defRPr sz="4200">
                <a:solidFill>
                  <a:schemeClr val="dk2"/>
                </a:solidFill>
                <a:latin typeface="Roboto"/>
                <a:ea typeface="Roboto"/>
                <a:cs typeface="Roboto"/>
                <a:sym typeface="Roboto"/>
              </a:defRPr>
            </a:lvl4pPr>
            <a:lvl5pPr indent="0" lvl="4" rtl="0" algn="ctr">
              <a:spcBef>
                <a:spcPts val="0"/>
              </a:spcBef>
              <a:buClr>
                <a:schemeClr val="dk2"/>
              </a:buClr>
              <a:buFont typeface="Roboto"/>
              <a:buNone/>
              <a:defRPr sz="4200">
                <a:solidFill>
                  <a:schemeClr val="dk2"/>
                </a:solidFill>
                <a:latin typeface="Roboto"/>
                <a:ea typeface="Roboto"/>
                <a:cs typeface="Roboto"/>
                <a:sym typeface="Roboto"/>
              </a:defRPr>
            </a:lvl5pPr>
            <a:lvl6pPr indent="0" lvl="5" rtl="0" algn="ctr">
              <a:spcBef>
                <a:spcPts val="0"/>
              </a:spcBef>
              <a:buClr>
                <a:schemeClr val="dk2"/>
              </a:buClr>
              <a:buFont typeface="Roboto"/>
              <a:buNone/>
              <a:defRPr sz="4200">
                <a:solidFill>
                  <a:schemeClr val="dk2"/>
                </a:solidFill>
                <a:latin typeface="Roboto"/>
                <a:ea typeface="Roboto"/>
                <a:cs typeface="Roboto"/>
                <a:sym typeface="Roboto"/>
              </a:defRPr>
            </a:lvl6pPr>
            <a:lvl7pPr indent="0" lvl="6" rtl="0" algn="ctr">
              <a:spcBef>
                <a:spcPts val="0"/>
              </a:spcBef>
              <a:buClr>
                <a:schemeClr val="dk2"/>
              </a:buClr>
              <a:buFont typeface="Roboto"/>
              <a:buNone/>
              <a:defRPr sz="4200">
                <a:solidFill>
                  <a:schemeClr val="dk2"/>
                </a:solidFill>
                <a:latin typeface="Roboto"/>
                <a:ea typeface="Roboto"/>
                <a:cs typeface="Roboto"/>
                <a:sym typeface="Roboto"/>
              </a:defRPr>
            </a:lvl7pPr>
            <a:lvl8pPr indent="0" lvl="7" rtl="0" algn="ctr">
              <a:spcBef>
                <a:spcPts val="0"/>
              </a:spcBef>
              <a:buClr>
                <a:schemeClr val="dk2"/>
              </a:buClr>
              <a:buFont typeface="Roboto"/>
              <a:buNone/>
              <a:defRPr sz="4200">
                <a:solidFill>
                  <a:schemeClr val="dk2"/>
                </a:solidFill>
                <a:latin typeface="Roboto"/>
                <a:ea typeface="Roboto"/>
                <a:cs typeface="Roboto"/>
                <a:sym typeface="Roboto"/>
              </a:defRPr>
            </a:lvl8pPr>
            <a:lvl9pPr indent="0" lvl="8" rtl="0" algn="ctr">
              <a:spcBef>
                <a:spcPts val="0"/>
              </a:spcBef>
              <a:buClr>
                <a:schemeClr val="dk2"/>
              </a:buClr>
              <a:buFont typeface="Roboto"/>
              <a:buNone/>
              <a:defRPr sz="4200">
                <a:solidFill>
                  <a:schemeClr val="dk2"/>
                </a:solidFill>
                <a:latin typeface="Roboto"/>
                <a:ea typeface="Roboto"/>
                <a:cs typeface="Roboto"/>
                <a:sym typeface="Roboto"/>
              </a:defRPr>
            </a:lvl9pPr>
          </a:lstStyle>
          <a:p/>
        </p:txBody>
      </p:sp>
      <p:sp>
        <p:nvSpPr>
          <p:cNvPr id="169" name="Shape 169"/>
          <p:cNvSpPr txBox="1"/>
          <p:nvPr>
            <p:ph idx="1" type="subTitle"/>
          </p:nvPr>
        </p:nvSpPr>
        <p:spPr>
          <a:xfrm>
            <a:off x="265500" y="2779466"/>
            <a:ext cx="4045200" cy="12350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1pPr>
            <a:lvl2pPr indent="0" lvl="1" marL="4572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2pPr>
            <a:lvl3pPr indent="0" lvl="2" marL="9144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3pPr>
            <a:lvl4pPr indent="0" lvl="3" marL="13716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4pPr>
            <a:lvl5pPr indent="0" lvl="4" marL="18288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5pPr>
            <a:lvl6pPr indent="0" lvl="5" marL="22860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6pPr>
            <a:lvl7pPr indent="0" lvl="6" marL="27432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7pPr>
            <a:lvl8pPr indent="0" lvl="7" marL="32004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8pPr>
            <a:lvl9pPr indent="0" lvl="8" marL="3657600" marR="0" rtl="0" algn="ctr">
              <a:lnSpc>
                <a:spcPct val="100000"/>
              </a:lnSpc>
              <a:spcBef>
                <a:spcPts val="0"/>
              </a:spcBef>
              <a:spcAft>
                <a:spcPts val="0"/>
              </a:spcAft>
              <a:buClr>
                <a:schemeClr val="lt2"/>
              </a:buClr>
              <a:buFont typeface="Roboto"/>
              <a:buNone/>
              <a:defRPr b="0" i="0" sz="2100" u="none" cap="none" strike="noStrike">
                <a:solidFill>
                  <a:schemeClr val="lt2"/>
                </a:solidFill>
                <a:latin typeface="Roboto"/>
                <a:ea typeface="Roboto"/>
                <a:cs typeface="Roboto"/>
                <a:sym typeface="Roboto"/>
              </a:defRPr>
            </a:lvl9pPr>
          </a:lstStyle>
          <a:p/>
        </p:txBody>
      </p:sp>
      <p:sp>
        <p:nvSpPr>
          <p:cNvPr id="170" name="Shape 170"/>
          <p:cNvSpPr txBox="1"/>
          <p:nvPr>
            <p:ph idx="2" type="body"/>
          </p:nvPr>
        </p:nvSpPr>
        <p:spPr>
          <a:xfrm>
            <a:off x="4939500" y="724200"/>
            <a:ext cx="3837000" cy="3695100"/>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lt1"/>
              </a:buClr>
              <a:buFont typeface="Roboto"/>
              <a:buNone/>
              <a:defRPr b="0" i="0" sz="1800" u="none" cap="none" strike="noStrike">
                <a:solidFill>
                  <a:schemeClr val="lt1"/>
                </a:solidFill>
                <a:latin typeface="Roboto"/>
                <a:ea typeface="Roboto"/>
                <a:cs typeface="Roboto"/>
                <a:sym typeface="Roboto"/>
              </a:defRPr>
            </a:lvl1pPr>
            <a:lvl2pPr indent="0" lvl="1" marL="4572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2pPr>
            <a:lvl3pPr indent="0" lvl="2" marL="9144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3pPr>
            <a:lvl4pPr indent="0" lvl="3" marL="13716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4pPr>
            <a:lvl5pPr indent="0" lvl="4" marL="18288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5pPr>
            <a:lvl6pPr indent="0" lvl="5" marL="22860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6pPr>
            <a:lvl7pPr indent="0" lvl="6" marL="27432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7pPr>
            <a:lvl8pPr indent="0" lvl="7" marL="32004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8pPr>
            <a:lvl9pPr indent="0" lvl="8" marL="3657600" marR="0" rtl="0" algn="l">
              <a:lnSpc>
                <a:spcPct val="115000"/>
              </a:lnSpc>
              <a:spcBef>
                <a:spcPts val="0"/>
              </a:spcBef>
              <a:spcAft>
                <a:spcPts val="1600"/>
              </a:spcAft>
              <a:buClr>
                <a:schemeClr val="lt1"/>
              </a:buClr>
              <a:buFont typeface="Roboto"/>
              <a:buNone/>
              <a:defRPr b="0" i="0" sz="1400" u="none" cap="none" strike="noStrike">
                <a:solidFill>
                  <a:schemeClr val="lt1"/>
                </a:solidFill>
                <a:latin typeface="Roboto"/>
                <a:ea typeface="Roboto"/>
                <a:cs typeface="Roboto"/>
                <a:sym typeface="Roboto"/>
              </a:defRPr>
            </a:lvl9pPr>
          </a:lstStyle>
          <a:p/>
        </p:txBody>
      </p:sp>
      <p:sp>
        <p:nvSpPr>
          <p:cNvPr id="171" name="Shape 171"/>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GB"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72" name="Shape 172"/>
        <p:cNvGrpSpPr/>
        <p:nvPr/>
      </p:nvGrpSpPr>
      <p:grpSpPr>
        <a:xfrm>
          <a:off x="0" y="0"/>
          <a:ext cx="0" cy="0"/>
          <a:chOff x="0" y="0"/>
          <a:chExt cx="0" cy="0"/>
        </a:xfrm>
      </p:grpSpPr>
      <p:sp>
        <p:nvSpPr>
          <p:cNvPr id="173" name="Shape 17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Shape 17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Shape 175"/>
          <p:cNvSpPr txBox="1"/>
          <p:nvPr>
            <p:ph idx="1" type="body"/>
          </p:nvPr>
        </p:nvSpPr>
        <p:spPr>
          <a:xfrm>
            <a:off x="57150" y="4696825"/>
            <a:ext cx="8382000" cy="4467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Roboto"/>
              <a:buNone/>
              <a:defRPr b="0" i="0" sz="1200" u="none" cap="none" strike="noStrike">
                <a:solidFill>
                  <a:schemeClr val="lt1"/>
                </a:solidFill>
                <a:latin typeface="Roboto"/>
                <a:ea typeface="Roboto"/>
                <a:cs typeface="Roboto"/>
                <a:sym typeface="Roboto"/>
              </a:defRPr>
            </a:lvl1pPr>
            <a:lvl2pPr indent="0" lvl="1" marL="457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2pPr>
            <a:lvl3pPr indent="0" lvl="2" marL="914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3pPr>
            <a:lvl4pPr indent="0" lvl="3" marL="1371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4pPr>
            <a:lvl5pPr indent="0" lvl="4" marL="18288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5pPr>
            <a:lvl6pPr indent="0" lvl="5" marL="22860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6pPr>
            <a:lvl7pPr indent="0" lvl="6" marL="2743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7pPr>
            <a:lvl8pPr indent="0" lvl="7" marL="3200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8pPr>
            <a:lvl9pPr indent="0" lvl="8" marL="3657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9pPr>
          </a:lstStyle>
          <a:p/>
        </p:txBody>
      </p:sp>
      <p:sp>
        <p:nvSpPr>
          <p:cNvPr id="176" name="Shape 176"/>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GB"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177" name="Shape 177"/>
        <p:cNvGrpSpPr/>
        <p:nvPr/>
      </p:nvGrpSpPr>
      <p:grpSpPr>
        <a:xfrm>
          <a:off x="0" y="0"/>
          <a:ext cx="0" cy="0"/>
          <a:chOff x="0" y="0"/>
          <a:chExt cx="0" cy="0"/>
        </a:xfrm>
      </p:grpSpPr>
      <p:sp>
        <p:nvSpPr>
          <p:cNvPr id="178" name="Shape 178"/>
          <p:cNvSpPr txBox="1"/>
          <p:nvPr>
            <p:ph type="title"/>
          </p:nvPr>
        </p:nvSpPr>
        <p:spPr>
          <a:xfrm>
            <a:off x="475500" y="1258525"/>
            <a:ext cx="8222100" cy="19635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2"/>
              </a:buClr>
              <a:buFont typeface="Roboto"/>
              <a:buNone/>
              <a:defRPr b="0" i="0" sz="12000" u="none" cap="none" strike="noStrike">
                <a:solidFill>
                  <a:schemeClr val="dk2"/>
                </a:solidFill>
                <a:latin typeface="Roboto"/>
                <a:ea typeface="Roboto"/>
                <a:cs typeface="Roboto"/>
                <a:sym typeface="Roboto"/>
              </a:defRPr>
            </a:lvl1pPr>
            <a:lvl2pPr indent="0" lvl="1" rtl="0" algn="ctr">
              <a:spcBef>
                <a:spcPts val="0"/>
              </a:spcBef>
              <a:buClr>
                <a:schemeClr val="dk2"/>
              </a:buClr>
              <a:buFont typeface="Roboto"/>
              <a:buNone/>
              <a:defRPr sz="12000">
                <a:solidFill>
                  <a:schemeClr val="dk2"/>
                </a:solidFill>
                <a:latin typeface="Roboto"/>
                <a:ea typeface="Roboto"/>
                <a:cs typeface="Roboto"/>
                <a:sym typeface="Roboto"/>
              </a:defRPr>
            </a:lvl2pPr>
            <a:lvl3pPr indent="0" lvl="2" rtl="0" algn="ctr">
              <a:spcBef>
                <a:spcPts val="0"/>
              </a:spcBef>
              <a:buClr>
                <a:schemeClr val="dk2"/>
              </a:buClr>
              <a:buFont typeface="Roboto"/>
              <a:buNone/>
              <a:defRPr sz="12000">
                <a:solidFill>
                  <a:schemeClr val="dk2"/>
                </a:solidFill>
                <a:latin typeface="Roboto"/>
                <a:ea typeface="Roboto"/>
                <a:cs typeface="Roboto"/>
                <a:sym typeface="Roboto"/>
              </a:defRPr>
            </a:lvl3pPr>
            <a:lvl4pPr indent="0" lvl="3" rtl="0" algn="ctr">
              <a:spcBef>
                <a:spcPts val="0"/>
              </a:spcBef>
              <a:buClr>
                <a:schemeClr val="dk2"/>
              </a:buClr>
              <a:buFont typeface="Roboto"/>
              <a:buNone/>
              <a:defRPr sz="12000">
                <a:solidFill>
                  <a:schemeClr val="dk2"/>
                </a:solidFill>
                <a:latin typeface="Roboto"/>
                <a:ea typeface="Roboto"/>
                <a:cs typeface="Roboto"/>
                <a:sym typeface="Roboto"/>
              </a:defRPr>
            </a:lvl4pPr>
            <a:lvl5pPr indent="0" lvl="4" rtl="0" algn="ctr">
              <a:spcBef>
                <a:spcPts val="0"/>
              </a:spcBef>
              <a:buClr>
                <a:schemeClr val="dk2"/>
              </a:buClr>
              <a:buFont typeface="Roboto"/>
              <a:buNone/>
              <a:defRPr sz="12000">
                <a:solidFill>
                  <a:schemeClr val="dk2"/>
                </a:solidFill>
                <a:latin typeface="Roboto"/>
                <a:ea typeface="Roboto"/>
                <a:cs typeface="Roboto"/>
                <a:sym typeface="Roboto"/>
              </a:defRPr>
            </a:lvl5pPr>
            <a:lvl6pPr indent="0" lvl="5" rtl="0" algn="ctr">
              <a:spcBef>
                <a:spcPts val="0"/>
              </a:spcBef>
              <a:buClr>
                <a:schemeClr val="dk2"/>
              </a:buClr>
              <a:buFont typeface="Roboto"/>
              <a:buNone/>
              <a:defRPr sz="12000">
                <a:solidFill>
                  <a:schemeClr val="dk2"/>
                </a:solidFill>
                <a:latin typeface="Roboto"/>
                <a:ea typeface="Roboto"/>
                <a:cs typeface="Roboto"/>
                <a:sym typeface="Roboto"/>
              </a:defRPr>
            </a:lvl6pPr>
            <a:lvl7pPr indent="0" lvl="6" rtl="0" algn="ctr">
              <a:spcBef>
                <a:spcPts val="0"/>
              </a:spcBef>
              <a:buClr>
                <a:schemeClr val="dk2"/>
              </a:buClr>
              <a:buFont typeface="Roboto"/>
              <a:buNone/>
              <a:defRPr sz="12000">
                <a:solidFill>
                  <a:schemeClr val="dk2"/>
                </a:solidFill>
                <a:latin typeface="Roboto"/>
                <a:ea typeface="Roboto"/>
                <a:cs typeface="Roboto"/>
                <a:sym typeface="Roboto"/>
              </a:defRPr>
            </a:lvl7pPr>
            <a:lvl8pPr indent="0" lvl="7" rtl="0" algn="ctr">
              <a:spcBef>
                <a:spcPts val="0"/>
              </a:spcBef>
              <a:buClr>
                <a:schemeClr val="dk2"/>
              </a:buClr>
              <a:buFont typeface="Roboto"/>
              <a:buNone/>
              <a:defRPr sz="12000">
                <a:solidFill>
                  <a:schemeClr val="dk2"/>
                </a:solidFill>
                <a:latin typeface="Roboto"/>
                <a:ea typeface="Roboto"/>
                <a:cs typeface="Roboto"/>
                <a:sym typeface="Roboto"/>
              </a:defRPr>
            </a:lvl8pPr>
            <a:lvl9pPr indent="0" lvl="8" rtl="0" algn="ctr">
              <a:spcBef>
                <a:spcPts val="0"/>
              </a:spcBef>
              <a:buClr>
                <a:schemeClr val="dk2"/>
              </a:buClr>
              <a:buFont typeface="Roboto"/>
              <a:buNone/>
              <a:defRPr sz="12000">
                <a:solidFill>
                  <a:schemeClr val="dk2"/>
                </a:solidFill>
                <a:latin typeface="Roboto"/>
                <a:ea typeface="Roboto"/>
                <a:cs typeface="Roboto"/>
                <a:sym typeface="Roboto"/>
              </a:defRPr>
            </a:lvl9pPr>
          </a:lstStyle>
          <a:p/>
        </p:txBody>
      </p:sp>
      <p:sp>
        <p:nvSpPr>
          <p:cNvPr id="179" name="Shape 179"/>
          <p:cNvSpPr txBox="1"/>
          <p:nvPr>
            <p:ph idx="1" type="body"/>
          </p:nvPr>
        </p:nvSpPr>
        <p:spPr>
          <a:xfrm>
            <a:off x="475500" y="3304625"/>
            <a:ext cx="8222100" cy="1300800"/>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lt2"/>
              </a:buClr>
              <a:buFont typeface="Roboto"/>
              <a:buNone/>
              <a:defRPr b="0" i="0" sz="1800" u="none" cap="none" strike="noStrike">
                <a:solidFill>
                  <a:schemeClr val="lt2"/>
                </a:solidFill>
                <a:latin typeface="Roboto"/>
                <a:ea typeface="Roboto"/>
                <a:cs typeface="Roboto"/>
                <a:sym typeface="Roboto"/>
              </a:defRPr>
            </a:lvl1pPr>
            <a:lvl2pPr indent="0" lvl="1" marL="4572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2pPr>
            <a:lvl3pPr indent="0" lvl="2" marL="9144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3pPr>
            <a:lvl4pPr indent="0" lvl="3" marL="13716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4pPr>
            <a:lvl5pPr indent="0" lvl="4" marL="18288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5pPr>
            <a:lvl6pPr indent="0" lvl="5" marL="22860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6pPr>
            <a:lvl7pPr indent="0" lvl="6" marL="27432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7pPr>
            <a:lvl8pPr indent="0" lvl="7" marL="32004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8pPr>
            <a:lvl9pPr indent="0" lvl="8" marL="3657600" marR="0" rtl="0" algn="ctr">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9pPr>
          </a:lstStyle>
          <a:p/>
        </p:txBody>
      </p:sp>
      <p:sp>
        <p:nvSpPr>
          <p:cNvPr id="180" name="Shape 180"/>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181" name="Shape 181"/>
        <p:cNvGrpSpPr/>
        <p:nvPr/>
      </p:nvGrpSpPr>
      <p:grpSpPr>
        <a:xfrm>
          <a:off x="0" y="0"/>
          <a:ext cx="0" cy="0"/>
          <a:chOff x="0" y="0"/>
          <a:chExt cx="0" cy="0"/>
        </a:xfrm>
      </p:grpSpPr>
      <p:sp>
        <p:nvSpPr>
          <p:cNvPr id="182" name="Shape 182"/>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bg>
      <p:bgPr>
        <a:solidFill>
          <a:schemeClr val="lt2"/>
        </a:solidFill>
      </p:bgPr>
    </p:bg>
    <p:spTree>
      <p:nvGrpSpPr>
        <p:cNvPr id="198" name="Shape 198"/>
        <p:cNvGrpSpPr/>
        <p:nvPr/>
      </p:nvGrpSpPr>
      <p:grpSpPr>
        <a:xfrm>
          <a:off x="0" y="0"/>
          <a:ext cx="0" cy="0"/>
          <a:chOff x="0" y="0"/>
          <a:chExt cx="0" cy="0"/>
        </a:xfrm>
      </p:grpSpPr>
      <p:sp>
        <p:nvSpPr>
          <p:cNvPr id="199" name="Shape 199"/>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0" name="Shape 200"/>
          <p:cNvSpPr/>
          <p:nvPr/>
        </p:nvSpPr>
        <p:spPr>
          <a:xfrm>
            <a:off x="8991600" y="2286"/>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1" name="Shape 201"/>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2" name="Shape 202"/>
          <p:cNvSpPr/>
          <p:nvPr/>
        </p:nvSpPr>
        <p:spPr>
          <a:xfrm>
            <a:off x="0" y="0"/>
            <a:ext cx="9144000" cy="18858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3" name="Shape 203"/>
          <p:cNvSpPr/>
          <p:nvPr/>
        </p:nvSpPr>
        <p:spPr>
          <a:xfrm>
            <a:off x="146304" y="4793741"/>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4" name="Shape 204"/>
          <p:cNvSpPr txBox="1"/>
          <p:nvPr>
            <p:ph idx="1" type="subTitle"/>
          </p:nvPr>
        </p:nvSpPr>
        <p:spPr>
          <a:xfrm>
            <a:off x="1371600" y="2114550"/>
            <a:ext cx="6400800" cy="1314600"/>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buClr>
                <a:schemeClr val="accent2"/>
              </a:buClr>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buClr>
                <a:schemeClr val="accent3"/>
              </a:buClr>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buClr>
                <a:schemeClr val="accent4"/>
              </a:buClr>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buClr>
                <a:schemeClr val="accent5"/>
              </a:buClr>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buClr>
                <a:schemeClr val="accent6"/>
              </a:buClr>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buClr>
                <a:srgbClr val="B75640"/>
              </a:buClr>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buClr>
                <a:srgbClr val="7A6B62"/>
              </a:buClr>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buClr>
                <a:srgbClr val="B29D00"/>
              </a:buClr>
              <a:buFont typeface="Georgia"/>
              <a:buNone/>
              <a:defRPr b="0" i="0" sz="1400" u="none" cap="none" strike="noStrike">
                <a:solidFill>
                  <a:schemeClr val="dk1"/>
                </a:solidFill>
                <a:latin typeface="Georgia"/>
                <a:ea typeface="Georgia"/>
                <a:cs typeface="Georgia"/>
                <a:sym typeface="Georgia"/>
              </a:defRPr>
            </a:lvl9pPr>
          </a:lstStyle>
          <a:p/>
        </p:txBody>
      </p:sp>
      <p:sp>
        <p:nvSpPr>
          <p:cNvPr id="205" name="Shape 205"/>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06" name="Shape 206"/>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207" name="Shape 207"/>
          <p:cNvCxnSpPr/>
          <p:nvPr/>
        </p:nvCxnSpPr>
        <p:spPr>
          <a:xfrm>
            <a:off x="155447" y="1815083"/>
            <a:ext cx="8833200" cy="0"/>
          </a:xfrm>
          <a:prstGeom prst="straightConnector1">
            <a:avLst/>
          </a:prstGeom>
          <a:noFill/>
          <a:ln cap="flat" cmpd="sng" w="11425">
            <a:solidFill>
              <a:srgbClr val="7A9798"/>
            </a:solidFill>
            <a:prstDash val="dash"/>
            <a:round/>
            <a:headEnd len="med" w="med" type="none"/>
            <a:tailEnd len="med" w="med" type="none"/>
          </a:ln>
        </p:spPr>
      </p:cxnSp>
      <p:sp>
        <p:nvSpPr>
          <p:cNvPr id="208" name="Shape 208"/>
          <p:cNvSpPr/>
          <p:nvPr/>
        </p:nvSpPr>
        <p:spPr>
          <a:xfrm>
            <a:off x="152400" y="114300"/>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09" name="Shape 209"/>
          <p:cNvSpPr/>
          <p:nvPr/>
        </p:nvSpPr>
        <p:spPr>
          <a:xfrm>
            <a:off x="4267200" y="1586483"/>
            <a:ext cx="609600" cy="457200"/>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10" name="Shape 210"/>
          <p:cNvSpPr/>
          <p:nvPr/>
        </p:nvSpPr>
        <p:spPr>
          <a:xfrm>
            <a:off x="4361687" y="1657350"/>
            <a:ext cx="420600"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11" name="Shape 211"/>
          <p:cNvSpPr txBox="1"/>
          <p:nvPr>
            <p:ph idx="12" type="sldNum"/>
          </p:nvPr>
        </p:nvSpPr>
        <p:spPr>
          <a:xfrm>
            <a:off x="4343400" y="1649587"/>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212" name="Shape 212"/>
          <p:cNvSpPr txBox="1"/>
          <p:nvPr>
            <p:ph type="ctrTitle"/>
          </p:nvPr>
        </p:nvSpPr>
        <p:spPr>
          <a:xfrm>
            <a:off x="685800" y="285750"/>
            <a:ext cx="7772400" cy="1314600"/>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Georgia"/>
              <a:buNone/>
              <a:defRPr b="0" i="0" sz="4200" u="none" cap="none" strike="noStrike">
                <a:solidFill>
                  <a:schemeClr val="accent1"/>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bg>
      <p:bgPr>
        <a:solidFill>
          <a:schemeClr val="lt2"/>
        </a:soli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15" name="Shape 215"/>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16" name="Shape 216"/>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17" name="Shape 217"/>
          <p:cNvSpPr txBox="1"/>
          <p:nvPr>
            <p:ph idx="12" type="sldNum"/>
          </p:nvPr>
        </p:nvSpPr>
        <p:spPr>
          <a:xfrm>
            <a:off x="4361687" y="769778"/>
            <a:ext cx="457200" cy="330899"/>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218" name="Shape 218"/>
          <p:cNvSpPr txBox="1"/>
          <p:nvPr>
            <p:ph idx="1" type="body"/>
          </p:nvPr>
        </p:nvSpPr>
        <p:spPr>
          <a:xfrm>
            <a:off x="301752" y="1145286"/>
            <a:ext cx="8503800" cy="34290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bg>
      <p:bgPr>
        <a:solidFill>
          <a:schemeClr val="lt1"/>
        </a:solidFill>
      </p:bgPr>
    </p:bg>
    <p:spTree>
      <p:nvGrpSpPr>
        <p:cNvPr id="219" name="Shape 219"/>
        <p:cNvGrpSpPr/>
        <p:nvPr/>
      </p:nvGrpSpPr>
      <p:grpSpPr>
        <a:xfrm>
          <a:off x="0" y="0"/>
          <a:ext cx="0" cy="0"/>
          <a:chOff x="0" y="0"/>
          <a:chExt cx="0" cy="0"/>
        </a:xfrm>
      </p:grpSpPr>
      <p:sp>
        <p:nvSpPr>
          <p:cNvPr id="220" name="Shape 220"/>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1" name="Shape 221"/>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2" name="Shape 222"/>
          <p:cNvSpPr/>
          <p:nvPr/>
        </p:nvSpPr>
        <p:spPr>
          <a:xfrm>
            <a:off x="0" y="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3" name="Shape 223"/>
          <p:cNvSpPr/>
          <p:nvPr/>
        </p:nvSpPr>
        <p:spPr>
          <a:xfrm>
            <a:off x="8991600" y="14287"/>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4" name="Shape 224"/>
          <p:cNvSpPr/>
          <p:nvPr/>
        </p:nvSpPr>
        <p:spPr>
          <a:xfrm>
            <a:off x="152400" y="1714500"/>
            <a:ext cx="8833200" cy="2286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5" name="Shape 225"/>
          <p:cNvSpPr/>
          <p:nvPr/>
        </p:nvSpPr>
        <p:spPr>
          <a:xfrm>
            <a:off x="155447" y="106764"/>
            <a:ext cx="8833200" cy="1604700"/>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6" name="Shape 226"/>
          <p:cNvSpPr txBox="1"/>
          <p:nvPr>
            <p:ph idx="1" type="body"/>
          </p:nvPr>
        </p:nvSpPr>
        <p:spPr>
          <a:xfrm>
            <a:off x="1368425" y="2057400"/>
            <a:ext cx="6480300" cy="1254900"/>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281940" lvl="1" marL="548640" marR="0" rtl="0" algn="l">
              <a:spcBef>
                <a:spcPts val="360"/>
              </a:spcBef>
              <a:buClr>
                <a:schemeClr val="accent2"/>
              </a:buClr>
              <a:buFont typeface="Noto Sans Symbols"/>
              <a:buNone/>
              <a:defRPr b="0" i="0" sz="1800" u="none" cap="none" strike="noStrike">
                <a:solidFill>
                  <a:srgbClr val="888888"/>
                </a:solidFill>
                <a:latin typeface="Georgia"/>
                <a:ea typeface="Georgia"/>
                <a:cs typeface="Georgia"/>
                <a:sym typeface="Georgia"/>
              </a:defRPr>
            </a:lvl2pPr>
            <a:lvl3pPr indent="-238760" lvl="2" marL="822960" marR="0" rtl="0" algn="l">
              <a:spcBef>
                <a:spcPts val="320"/>
              </a:spcBef>
              <a:buClr>
                <a:schemeClr val="accent3"/>
              </a:buClr>
              <a:buFont typeface="Noto Sans Symbols"/>
              <a:buNone/>
              <a:defRPr b="0" i="0" sz="1600" u="none" cap="none" strike="noStrike">
                <a:solidFill>
                  <a:srgbClr val="888888"/>
                </a:solidFill>
                <a:latin typeface="Georgia"/>
                <a:ea typeface="Georgia"/>
                <a:cs typeface="Georgia"/>
                <a:sym typeface="Georgia"/>
              </a:defRPr>
            </a:lvl3pPr>
            <a:lvl4pPr indent="-233680" lvl="3" marL="1097280" marR="0" rtl="0" algn="l">
              <a:spcBef>
                <a:spcPts val="280"/>
              </a:spcBef>
              <a:buClr>
                <a:schemeClr val="accent4"/>
              </a:buClr>
              <a:buFont typeface="Noto Sans Symbols"/>
              <a:buNone/>
              <a:defRPr b="0" i="0" sz="1400" u="none" cap="none" strike="noStrike">
                <a:solidFill>
                  <a:srgbClr val="888888"/>
                </a:solidFill>
                <a:latin typeface="Georgia"/>
                <a:ea typeface="Georgia"/>
                <a:cs typeface="Georgia"/>
                <a:sym typeface="Georgia"/>
              </a:defRPr>
            </a:lvl4pPr>
            <a:lvl5pPr indent="-228600" lvl="4" marL="1371600" marR="0" rtl="0" algn="l">
              <a:spcBef>
                <a:spcPts val="280"/>
              </a:spcBef>
              <a:buClr>
                <a:schemeClr val="accent5"/>
              </a:buClr>
              <a:buFont typeface="Georgia"/>
              <a:buNone/>
              <a:defRPr b="0" i="0" sz="1400" u="none" cap="none" strike="noStrike">
                <a:solidFill>
                  <a:srgbClr val="888888"/>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27" name="Shape 227"/>
          <p:cNvSpPr/>
          <p:nvPr/>
        </p:nvSpPr>
        <p:spPr>
          <a:xfrm>
            <a:off x="146304" y="4793741"/>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8" name="Shape 228"/>
          <p:cNvSpPr/>
          <p:nvPr/>
        </p:nvSpPr>
        <p:spPr>
          <a:xfrm>
            <a:off x="152400" y="114300"/>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29" name="Shape 229"/>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30" name="Shape 230"/>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231" name="Shape 231"/>
          <p:cNvCxnSpPr/>
          <p:nvPr/>
        </p:nvCxnSpPr>
        <p:spPr>
          <a:xfrm>
            <a:off x="152400" y="1828800"/>
            <a:ext cx="8833200" cy="0"/>
          </a:xfrm>
          <a:prstGeom prst="straightConnector1">
            <a:avLst/>
          </a:prstGeom>
          <a:noFill/>
          <a:ln cap="flat" cmpd="sng" w="11425">
            <a:solidFill>
              <a:srgbClr val="7A9798"/>
            </a:solidFill>
            <a:prstDash val="dash"/>
            <a:round/>
            <a:headEnd len="med" w="med" type="none"/>
            <a:tailEnd len="med" w="med" type="none"/>
          </a:ln>
        </p:spPr>
      </p:cxnSp>
      <p:sp>
        <p:nvSpPr>
          <p:cNvPr id="232" name="Shape 232"/>
          <p:cNvSpPr/>
          <p:nvPr/>
        </p:nvSpPr>
        <p:spPr>
          <a:xfrm>
            <a:off x="4267200" y="1586483"/>
            <a:ext cx="609600" cy="457200"/>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33" name="Shape 233"/>
          <p:cNvSpPr/>
          <p:nvPr/>
        </p:nvSpPr>
        <p:spPr>
          <a:xfrm>
            <a:off x="4361687" y="1657350"/>
            <a:ext cx="420600"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34" name="Shape 234"/>
          <p:cNvSpPr txBox="1"/>
          <p:nvPr>
            <p:ph idx="12" type="sldNum"/>
          </p:nvPr>
        </p:nvSpPr>
        <p:spPr>
          <a:xfrm>
            <a:off x="4343400" y="1649587"/>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235" name="Shape 235"/>
          <p:cNvSpPr txBox="1"/>
          <p:nvPr>
            <p:ph type="title"/>
          </p:nvPr>
        </p:nvSpPr>
        <p:spPr>
          <a:xfrm>
            <a:off x="722312" y="400050"/>
            <a:ext cx="7772400" cy="1143000"/>
          </a:xfrm>
          <a:prstGeom prst="rect">
            <a:avLst/>
          </a:prstGeom>
          <a:noFill/>
          <a:ln>
            <a:noFill/>
          </a:ln>
        </p:spPr>
        <p:txBody>
          <a:bodyPr anchorCtr="0" anchor="b" bIns="91425" lIns="91425" rIns="91425" tIns="91425"/>
          <a:lstStyle>
            <a:lvl1pPr indent="0" lvl="0" marL="0" marR="0" rtl="0" algn="ctr">
              <a:spcBef>
                <a:spcPts val="0"/>
              </a:spcBef>
              <a:buClr>
                <a:srgbClr val="FFFFFF"/>
              </a:buClr>
              <a:buFont typeface="Georgia"/>
              <a:buNone/>
              <a:defRPr b="0" i="0" sz="4200" u="none" cap="none" strike="noStrike">
                <a:solidFill>
                  <a:srgbClr val="FFFFFF"/>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bg>
      <p:bgPr>
        <a:solidFill>
          <a:schemeClr val="lt2"/>
        </a:solidFill>
      </p:bgPr>
    </p:bg>
    <p:spTree>
      <p:nvGrpSpPr>
        <p:cNvPr id="236" name="Shape 236"/>
        <p:cNvGrpSpPr/>
        <p:nvPr/>
      </p:nvGrpSpPr>
      <p:grpSpPr>
        <a:xfrm>
          <a:off x="0" y="0"/>
          <a:ext cx="0" cy="0"/>
          <a:chOff x="0" y="0"/>
          <a:chExt cx="0" cy="0"/>
        </a:xfrm>
      </p:grpSpPr>
      <p:sp>
        <p:nvSpPr>
          <p:cNvPr id="237" name="Shape 237"/>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38" name="Shape 238"/>
          <p:cNvSpPr txBox="1"/>
          <p:nvPr>
            <p:ph idx="10" type="dt"/>
          </p:nvPr>
        </p:nvSpPr>
        <p:spPr>
          <a:xfrm>
            <a:off x="5791200" y="4807458"/>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39" name="Shape 239"/>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40" name="Shape 240"/>
          <p:cNvSpPr txBox="1"/>
          <p:nvPr>
            <p:ph idx="12" type="sldNum"/>
          </p:nvPr>
        </p:nvSpPr>
        <p:spPr>
          <a:xfrm>
            <a:off x="4343400" y="780130"/>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cxnSp>
        <p:nvCxnSpPr>
          <p:cNvPr id="241" name="Shape 241"/>
          <p:cNvCxnSpPr/>
          <p:nvPr/>
        </p:nvCxnSpPr>
        <p:spPr>
          <a:xfrm flipH="1" rot="10800000">
            <a:off x="4563080" y="1181706"/>
            <a:ext cx="9000" cy="3614700"/>
          </a:xfrm>
          <a:prstGeom prst="straightConnector1">
            <a:avLst/>
          </a:prstGeom>
          <a:noFill/>
          <a:ln cap="flat" cmpd="sng" w="9525">
            <a:solidFill>
              <a:schemeClr val="dk2"/>
            </a:solidFill>
            <a:prstDash val="dash"/>
            <a:round/>
            <a:headEnd len="med" w="med" type="none"/>
            <a:tailEnd len="med" w="med" type="none"/>
          </a:ln>
        </p:spPr>
      </p:cxnSp>
      <p:sp>
        <p:nvSpPr>
          <p:cNvPr id="242" name="Shape 242"/>
          <p:cNvSpPr txBox="1"/>
          <p:nvPr>
            <p:ph idx="1" type="body"/>
          </p:nvPr>
        </p:nvSpPr>
        <p:spPr>
          <a:xfrm>
            <a:off x="301752" y="1028700"/>
            <a:ext cx="4038600" cy="3511200"/>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43" name="Shape 243"/>
          <p:cNvSpPr txBox="1"/>
          <p:nvPr>
            <p:ph idx="2" type="body"/>
          </p:nvPr>
        </p:nvSpPr>
        <p:spPr>
          <a:xfrm>
            <a:off x="4800600" y="1028700"/>
            <a:ext cx="4038600" cy="3511200"/>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bg>
      <p:bgPr>
        <a:solidFill>
          <a:schemeClr val="lt2"/>
        </a:solidFill>
      </p:bgPr>
    </p:bg>
    <p:spTree>
      <p:nvGrpSpPr>
        <p:cNvPr id="244" name="Shape 244"/>
        <p:cNvGrpSpPr/>
        <p:nvPr/>
      </p:nvGrpSpPr>
      <p:grpSpPr>
        <a:xfrm>
          <a:off x="0" y="0"/>
          <a:ext cx="0" cy="0"/>
          <a:chOff x="0" y="0"/>
          <a:chExt cx="0" cy="0"/>
        </a:xfrm>
      </p:grpSpPr>
      <p:cxnSp>
        <p:nvCxnSpPr>
          <p:cNvPr id="245" name="Shape 245"/>
          <p:cNvCxnSpPr/>
          <p:nvPr/>
        </p:nvCxnSpPr>
        <p:spPr>
          <a:xfrm rot="10800000">
            <a:off x="4572000" y="1650170"/>
            <a:ext cx="0" cy="3140999"/>
          </a:xfrm>
          <a:prstGeom prst="straightConnector1">
            <a:avLst/>
          </a:prstGeom>
          <a:noFill/>
          <a:ln cap="flat" cmpd="sng" w="9525">
            <a:solidFill>
              <a:schemeClr val="dk2"/>
            </a:solidFill>
            <a:prstDash val="dash"/>
            <a:round/>
            <a:headEnd len="med" w="med" type="none"/>
            <a:tailEnd len="med" w="med" type="none"/>
          </a:ln>
        </p:spPr>
      </p:cxnSp>
      <p:sp>
        <p:nvSpPr>
          <p:cNvPr id="246" name="Shape 246"/>
          <p:cNvSpPr/>
          <p:nvPr/>
        </p:nvSpPr>
        <p:spPr>
          <a:xfrm>
            <a:off x="0" y="0"/>
            <a:ext cx="9144000" cy="10857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47" name="Shape 247"/>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48" name="Shape 248"/>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49" name="Shape 249"/>
          <p:cNvSpPr/>
          <p:nvPr/>
        </p:nvSpPr>
        <p:spPr>
          <a:xfrm>
            <a:off x="899160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50" name="Shape 250"/>
          <p:cNvSpPr/>
          <p:nvPr/>
        </p:nvSpPr>
        <p:spPr>
          <a:xfrm>
            <a:off x="152400" y="1028700"/>
            <a:ext cx="8833200" cy="6858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51" name="Shape 251"/>
          <p:cNvSpPr/>
          <p:nvPr/>
        </p:nvSpPr>
        <p:spPr>
          <a:xfrm>
            <a:off x="145922" y="4793741"/>
            <a:ext cx="8833200" cy="2331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52" name="Shape 252"/>
          <p:cNvSpPr txBox="1"/>
          <p:nvPr>
            <p:ph idx="1" type="body"/>
          </p:nvPr>
        </p:nvSpPr>
        <p:spPr>
          <a:xfrm>
            <a:off x="301752" y="1143000"/>
            <a:ext cx="4040100" cy="549600"/>
          </a:xfrm>
          <a:prstGeom prst="rect">
            <a:avLst/>
          </a:prstGeom>
          <a:noFill/>
          <a:ln>
            <a:noFill/>
          </a:ln>
          <a:effectLst>
            <a:outerShdw blurRad="50799" rotWithShape="0" dir="5400000" dist="25400">
              <a:srgbClr val="000000">
                <a:alpha val="34900"/>
              </a:srgbClr>
            </a:outerShdw>
          </a:effectLst>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rgbClr val="FFFFFF"/>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53" name="Shape 253"/>
          <p:cNvSpPr txBox="1"/>
          <p:nvPr>
            <p:ph idx="2" type="body"/>
          </p:nvPr>
        </p:nvSpPr>
        <p:spPr>
          <a:xfrm>
            <a:off x="4791330" y="1143000"/>
            <a:ext cx="4041900" cy="548400"/>
          </a:xfrm>
          <a:prstGeom prst="rect">
            <a:avLst/>
          </a:prstGeom>
          <a:noFill/>
          <a:ln>
            <a:noFill/>
          </a:ln>
          <a:effectLst>
            <a:outerShdw blurRad="50799" rotWithShape="0" dir="5400000" dist="25400">
              <a:srgbClr val="000000">
                <a:alpha val="34900"/>
              </a:srgbClr>
            </a:outerShdw>
          </a:effectLst>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chemeClr val="dk1"/>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54" name="Shape 254"/>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55" name="Shape 255"/>
          <p:cNvSpPr txBox="1"/>
          <p:nvPr>
            <p:ph idx="11" type="ftr"/>
          </p:nvPr>
        </p:nvSpPr>
        <p:spPr>
          <a:xfrm>
            <a:off x="304800" y="4807458"/>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cxnSp>
        <p:nvCxnSpPr>
          <p:cNvPr id="256" name="Shape 256"/>
          <p:cNvCxnSpPr/>
          <p:nvPr/>
        </p:nvCxnSpPr>
        <p:spPr>
          <a:xfrm>
            <a:off x="152400" y="960119"/>
            <a:ext cx="8833200" cy="0"/>
          </a:xfrm>
          <a:prstGeom prst="straightConnector1">
            <a:avLst/>
          </a:prstGeom>
          <a:noFill/>
          <a:ln cap="flat" cmpd="sng" w="11425">
            <a:solidFill>
              <a:srgbClr val="7A9798"/>
            </a:solidFill>
            <a:prstDash val="dash"/>
            <a:round/>
            <a:headEnd len="med" w="med" type="none"/>
            <a:tailEnd len="med" w="med" type="none"/>
          </a:ln>
        </p:spPr>
      </p:cxnSp>
      <p:sp>
        <p:nvSpPr>
          <p:cNvPr id="257" name="Shape 257"/>
          <p:cNvSpPr/>
          <p:nvPr/>
        </p:nvSpPr>
        <p:spPr>
          <a:xfrm>
            <a:off x="152400" y="116585"/>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58" name="Shape 258"/>
          <p:cNvSpPr txBox="1"/>
          <p:nvPr>
            <p:ph idx="3" type="body"/>
          </p:nvPr>
        </p:nvSpPr>
        <p:spPr>
          <a:xfrm>
            <a:off x="301752" y="1853537"/>
            <a:ext cx="4041600" cy="28638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59" name="Shape 259"/>
          <p:cNvSpPr txBox="1"/>
          <p:nvPr>
            <p:ph idx="4" type="body"/>
          </p:nvPr>
        </p:nvSpPr>
        <p:spPr>
          <a:xfrm>
            <a:off x="4800600" y="1853537"/>
            <a:ext cx="4038600" cy="28668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60" name="Shape 260"/>
          <p:cNvSpPr/>
          <p:nvPr/>
        </p:nvSpPr>
        <p:spPr>
          <a:xfrm>
            <a:off x="4267200" y="717027"/>
            <a:ext cx="609600" cy="4571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61" name="Shape 261"/>
          <p:cNvSpPr/>
          <p:nvPr/>
        </p:nvSpPr>
        <p:spPr>
          <a:xfrm>
            <a:off x="4361687" y="787893"/>
            <a:ext cx="420600"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62" name="Shape 262"/>
          <p:cNvSpPr txBox="1"/>
          <p:nvPr>
            <p:ph idx="12" type="sldNum"/>
          </p:nvPr>
        </p:nvSpPr>
        <p:spPr>
          <a:xfrm>
            <a:off x="4343400" y="781812"/>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263" name="Shape 263"/>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264" name="Shape 264"/>
        <p:cNvGrpSpPr/>
        <p:nvPr/>
      </p:nvGrpSpPr>
      <p:grpSpPr>
        <a:xfrm>
          <a:off x="0" y="0"/>
          <a:ext cx="0" cy="0"/>
          <a:chOff x="0" y="0"/>
          <a:chExt cx="0" cy="0"/>
        </a:xfrm>
      </p:grpSpPr>
      <p:sp>
        <p:nvSpPr>
          <p:cNvPr id="265" name="Shape 265"/>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66" name="Shape 266"/>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67" name="Shape 267"/>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68" name="Shape 268"/>
          <p:cNvSpPr txBox="1"/>
          <p:nvPr>
            <p:ph idx="12" type="sldNum"/>
          </p:nvPr>
        </p:nvSpPr>
        <p:spPr>
          <a:xfrm>
            <a:off x="4343400" y="777015"/>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269" name="Shape 269"/>
        <p:cNvGrpSpPr/>
        <p:nvPr/>
      </p:nvGrpSpPr>
      <p:grpSpPr>
        <a:xfrm>
          <a:off x="0" y="0"/>
          <a:ext cx="0" cy="0"/>
          <a:chOff x="0" y="0"/>
          <a:chExt cx="0" cy="0"/>
        </a:xfrm>
      </p:grpSpPr>
      <p:sp>
        <p:nvSpPr>
          <p:cNvPr id="270" name="Shape 270"/>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1" name="Shape 271"/>
          <p:cNvSpPr/>
          <p:nvPr/>
        </p:nvSpPr>
        <p:spPr>
          <a:xfrm>
            <a:off x="0" y="0"/>
            <a:ext cx="9144000" cy="1164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2" name="Shape 272"/>
          <p:cNvSpPr/>
          <p:nvPr/>
        </p:nvSpPr>
        <p:spPr>
          <a:xfrm>
            <a:off x="899160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3" name="Shape 273"/>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4" name="Shape 274"/>
          <p:cNvSpPr/>
          <p:nvPr/>
        </p:nvSpPr>
        <p:spPr>
          <a:xfrm>
            <a:off x="146304" y="4793741"/>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5" name="Shape 275"/>
          <p:cNvSpPr/>
          <p:nvPr/>
        </p:nvSpPr>
        <p:spPr>
          <a:xfrm>
            <a:off x="152400" y="118871"/>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76" name="Shape 276"/>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77" name="Shape 277"/>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78" name="Shape 278"/>
          <p:cNvSpPr txBox="1"/>
          <p:nvPr>
            <p:ph idx="12" type="sldNum"/>
          </p:nvPr>
        </p:nvSpPr>
        <p:spPr>
          <a:xfrm>
            <a:off x="4267200" y="4743450"/>
            <a:ext cx="6096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FFFFFF"/>
                </a:solidFill>
                <a:latin typeface="Georgia"/>
                <a:ea typeface="Georgia"/>
                <a:cs typeface="Georgia"/>
                <a:sym typeface="Georgia"/>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bg>
      <p:bgPr>
        <a:solidFill>
          <a:schemeClr val="lt1"/>
        </a:solidFill>
      </p:bgPr>
    </p:bg>
    <p:spTree>
      <p:nvGrpSpPr>
        <p:cNvPr id="279" name="Shape 279"/>
        <p:cNvGrpSpPr/>
        <p:nvPr/>
      </p:nvGrpSpPr>
      <p:grpSpPr>
        <a:xfrm>
          <a:off x="0" y="0"/>
          <a:ext cx="0" cy="0"/>
          <a:chOff x="0" y="0"/>
          <a:chExt cx="0" cy="0"/>
        </a:xfrm>
      </p:grpSpPr>
      <p:sp>
        <p:nvSpPr>
          <p:cNvPr id="280" name="Shape 280"/>
          <p:cNvSpPr/>
          <p:nvPr/>
        </p:nvSpPr>
        <p:spPr>
          <a:xfrm>
            <a:off x="152400" y="114300"/>
            <a:ext cx="8833200" cy="2286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81" name="Shape 281"/>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82" name="Shape 282"/>
          <p:cNvSpPr/>
          <p:nvPr/>
        </p:nvSpPr>
        <p:spPr>
          <a:xfrm>
            <a:off x="899160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83" name="Shape 283"/>
          <p:cNvSpPr/>
          <p:nvPr/>
        </p:nvSpPr>
        <p:spPr>
          <a:xfrm>
            <a:off x="0" y="0"/>
            <a:ext cx="9144000" cy="891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84" name="Shape 284"/>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85" name="Shape 285"/>
          <p:cNvSpPr/>
          <p:nvPr/>
        </p:nvSpPr>
        <p:spPr>
          <a:xfrm>
            <a:off x="152400" y="457200"/>
            <a:ext cx="2743200" cy="4400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86" name="Shape 286"/>
          <p:cNvSpPr txBox="1"/>
          <p:nvPr>
            <p:ph type="title"/>
          </p:nvPr>
        </p:nvSpPr>
        <p:spPr>
          <a:xfrm>
            <a:off x="381000" y="685800"/>
            <a:ext cx="2362200" cy="742800"/>
          </a:xfrm>
          <a:prstGeom prst="rect">
            <a:avLst/>
          </a:prstGeom>
          <a:noFill/>
          <a:ln>
            <a:noFill/>
          </a:ln>
        </p:spPr>
        <p:txBody>
          <a:bodyPr anchorCtr="0" anchor="b" bIns="91425" lIns="91425" rIns="91425" tIns="91425"/>
          <a:lstStyle>
            <a:lvl1pPr indent="0" lvl="0" marL="0" marR="0" rtl="0" algn="l">
              <a:spcBef>
                <a:spcPts val="0"/>
              </a:spcBef>
              <a:buClr>
                <a:srgbClr val="FFFFFF"/>
              </a:buClr>
              <a:buFont typeface="Georgia"/>
              <a:buNone/>
              <a:defRPr b="1" i="0" sz="2200" u="none" cap="none" strike="noStrike">
                <a:solidFill>
                  <a:srgbClr val="FFFFFF"/>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87" name="Shape 287"/>
          <p:cNvSpPr txBox="1"/>
          <p:nvPr>
            <p:ph idx="1" type="body"/>
          </p:nvPr>
        </p:nvSpPr>
        <p:spPr>
          <a:xfrm>
            <a:off x="381000" y="1485900"/>
            <a:ext cx="2362200" cy="3108900"/>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81940" lvl="1" marL="548640" marR="0" rtl="0" algn="l">
              <a:spcBef>
                <a:spcPts val="240"/>
              </a:spcBef>
              <a:buClr>
                <a:schemeClr val="accent2"/>
              </a:buClr>
              <a:buFont typeface="Noto Sans Symbols"/>
              <a:buNone/>
              <a:defRPr b="0" i="0" sz="1200" u="none" cap="none" strike="noStrike">
                <a:solidFill>
                  <a:schemeClr val="dk2"/>
                </a:solidFill>
                <a:latin typeface="Georgia"/>
                <a:ea typeface="Georgia"/>
                <a:cs typeface="Georgia"/>
                <a:sym typeface="Georgia"/>
              </a:defRPr>
            </a:lvl2pPr>
            <a:lvl3pPr indent="-238760" lvl="2" marL="822960" marR="0" rtl="0" algn="l">
              <a:spcBef>
                <a:spcPts val="200"/>
              </a:spcBef>
              <a:buClr>
                <a:schemeClr val="accent3"/>
              </a:buClr>
              <a:buFont typeface="Noto Sans Symbols"/>
              <a:buNone/>
              <a:defRPr b="0" i="0" sz="1000" u="none" cap="none" strike="noStrike">
                <a:solidFill>
                  <a:schemeClr val="dk1"/>
                </a:solidFill>
                <a:latin typeface="Georgia"/>
                <a:ea typeface="Georgia"/>
                <a:cs typeface="Georgia"/>
                <a:sym typeface="Georgia"/>
              </a:defRPr>
            </a:lvl3pPr>
            <a:lvl4pPr indent="-233680" lvl="3" marL="1097280" marR="0" rtl="0" algn="l">
              <a:spcBef>
                <a:spcPts val="180"/>
              </a:spcBef>
              <a:buClr>
                <a:schemeClr val="accent4"/>
              </a:buClr>
              <a:buFont typeface="Noto Sans Symbols"/>
              <a:buNone/>
              <a:defRPr b="0" i="0" sz="900" u="none" cap="none" strike="noStrike">
                <a:solidFill>
                  <a:schemeClr val="dk2"/>
                </a:solidFill>
                <a:latin typeface="Georgia"/>
                <a:ea typeface="Georgia"/>
                <a:cs typeface="Georgia"/>
                <a:sym typeface="Georgia"/>
              </a:defRPr>
            </a:lvl4pPr>
            <a:lvl5pPr indent="-228600" lvl="4" marL="1371600" marR="0" rtl="0" algn="l">
              <a:spcBef>
                <a:spcPts val="180"/>
              </a:spcBef>
              <a:buClr>
                <a:schemeClr val="accent5"/>
              </a:buClr>
              <a:buFont typeface="Georgia"/>
              <a:buNone/>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88" name="Shape 288"/>
          <p:cNvSpPr/>
          <p:nvPr/>
        </p:nvSpPr>
        <p:spPr>
          <a:xfrm>
            <a:off x="152400" y="114300"/>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289" name="Shape 289"/>
          <p:cNvCxnSpPr/>
          <p:nvPr/>
        </p:nvCxnSpPr>
        <p:spPr>
          <a:xfrm>
            <a:off x="152400" y="400050"/>
            <a:ext cx="8833200" cy="0"/>
          </a:xfrm>
          <a:prstGeom prst="straightConnector1">
            <a:avLst/>
          </a:prstGeom>
          <a:noFill/>
          <a:ln cap="flat" cmpd="sng" w="11425">
            <a:solidFill>
              <a:srgbClr val="7A9798"/>
            </a:solidFill>
            <a:prstDash val="dash"/>
            <a:round/>
            <a:headEnd len="med" w="med" type="none"/>
            <a:tailEnd len="med" w="med" type="none"/>
          </a:ln>
        </p:spPr>
      </p:cxnSp>
      <p:sp>
        <p:nvSpPr>
          <p:cNvPr id="290" name="Shape 290"/>
          <p:cNvSpPr txBox="1"/>
          <p:nvPr>
            <p:ph idx="2" type="body"/>
          </p:nvPr>
        </p:nvSpPr>
        <p:spPr>
          <a:xfrm>
            <a:off x="3124200" y="514350"/>
            <a:ext cx="5638800" cy="40575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291" name="Shape 291"/>
          <p:cNvSpPr/>
          <p:nvPr/>
        </p:nvSpPr>
        <p:spPr>
          <a:xfrm>
            <a:off x="1295400" y="171450"/>
            <a:ext cx="609600" cy="457200"/>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92" name="Shape 292"/>
          <p:cNvSpPr/>
          <p:nvPr/>
        </p:nvSpPr>
        <p:spPr>
          <a:xfrm>
            <a:off x="1389887" y="242315"/>
            <a:ext cx="420599"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293" name="Shape 293"/>
          <p:cNvSpPr txBox="1"/>
          <p:nvPr>
            <p:ph idx="12" type="sldNum"/>
          </p:nvPr>
        </p:nvSpPr>
        <p:spPr>
          <a:xfrm>
            <a:off x="1371600" y="234553"/>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294" name="Shape 294"/>
          <p:cNvSpPr/>
          <p:nvPr/>
        </p:nvSpPr>
        <p:spPr>
          <a:xfrm>
            <a:off x="149352" y="4791288"/>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295" name="Shape 295"/>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296" name="Shape 296"/>
          <p:cNvSpPr txBox="1"/>
          <p:nvPr>
            <p:ph idx="11" type="ftr"/>
          </p:nvPr>
        </p:nvSpPr>
        <p:spPr>
          <a:xfrm>
            <a:off x="301752" y="4808136"/>
            <a:ext cx="3383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297" name="Shape 297"/>
        <p:cNvGrpSpPr/>
        <p:nvPr/>
      </p:nvGrpSpPr>
      <p:grpSpPr>
        <a:xfrm>
          <a:off x="0" y="0"/>
          <a:ext cx="0" cy="0"/>
          <a:chOff x="0" y="0"/>
          <a:chExt cx="0" cy="0"/>
        </a:xfrm>
      </p:grpSpPr>
      <p:cxnSp>
        <p:nvCxnSpPr>
          <p:cNvPr id="298" name="Shape 298"/>
          <p:cNvCxnSpPr/>
          <p:nvPr/>
        </p:nvCxnSpPr>
        <p:spPr>
          <a:xfrm>
            <a:off x="152400" y="400050"/>
            <a:ext cx="8833200" cy="0"/>
          </a:xfrm>
          <a:prstGeom prst="straightConnector1">
            <a:avLst/>
          </a:prstGeom>
          <a:noFill/>
          <a:ln cap="flat" cmpd="sng" w="11425">
            <a:solidFill>
              <a:srgbClr val="7A9798"/>
            </a:solidFill>
            <a:prstDash val="dash"/>
            <a:round/>
            <a:headEnd len="med" w="med" type="none"/>
            <a:tailEnd len="med" w="med" type="none"/>
          </a:ln>
        </p:spPr>
      </p:cxnSp>
      <p:sp>
        <p:nvSpPr>
          <p:cNvPr id="299" name="Shape 299"/>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0" name="Shape 300"/>
          <p:cNvSpPr/>
          <p:nvPr/>
        </p:nvSpPr>
        <p:spPr>
          <a:xfrm>
            <a:off x="899160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1" name="Shape 301"/>
          <p:cNvSpPr/>
          <p:nvPr/>
        </p:nvSpPr>
        <p:spPr>
          <a:xfrm>
            <a:off x="0" y="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2" name="Shape 302"/>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3" name="Shape 303"/>
          <p:cNvSpPr/>
          <p:nvPr/>
        </p:nvSpPr>
        <p:spPr>
          <a:xfrm>
            <a:off x="152400" y="114300"/>
            <a:ext cx="8833200" cy="226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4" name="Shape 304"/>
          <p:cNvSpPr/>
          <p:nvPr/>
        </p:nvSpPr>
        <p:spPr>
          <a:xfrm>
            <a:off x="152400" y="457200"/>
            <a:ext cx="2743200" cy="4400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05" name="Shape 305"/>
          <p:cNvSpPr/>
          <p:nvPr/>
        </p:nvSpPr>
        <p:spPr>
          <a:xfrm>
            <a:off x="152400" y="116585"/>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06" name="Shape 306"/>
          <p:cNvSpPr/>
          <p:nvPr/>
        </p:nvSpPr>
        <p:spPr>
          <a:xfrm>
            <a:off x="1295400" y="171450"/>
            <a:ext cx="609600" cy="457200"/>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07" name="Shape 307"/>
          <p:cNvSpPr/>
          <p:nvPr/>
        </p:nvSpPr>
        <p:spPr>
          <a:xfrm>
            <a:off x="1389887" y="242315"/>
            <a:ext cx="420599"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08" name="Shape 308"/>
          <p:cNvSpPr txBox="1"/>
          <p:nvPr>
            <p:ph idx="12" type="sldNum"/>
          </p:nvPr>
        </p:nvSpPr>
        <p:spPr>
          <a:xfrm>
            <a:off x="1371600" y="234553"/>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309" name="Shape 309"/>
          <p:cNvSpPr txBox="1"/>
          <p:nvPr>
            <p:ph type="title"/>
          </p:nvPr>
        </p:nvSpPr>
        <p:spPr>
          <a:xfrm>
            <a:off x="3000375" y="3771900"/>
            <a:ext cx="5867400" cy="914400"/>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Georgia"/>
              <a:buNone/>
              <a:defRPr b="1" i="0" sz="2400" u="none" cap="none" strike="noStrike">
                <a:solidFill>
                  <a:schemeClr val="dk2"/>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10" name="Shape 310"/>
          <p:cNvSpPr/>
          <p:nvPr>
            <p:ph idx="2" type="pic"/>
          </p:nvPr>
        </p:nvSpPr>
        <p:spPr>
          <a:xfrm>
            <a:off x="3000375" y="457200"/>
            <a:ext cx="5867400" cy="3200400"/>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Noto Sans Symbols"/>
              <a:buNone/>
              <a:defRPr b="0" i="0" sz="32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311" name="Shape 311"/>
          <p:cNvSpPr txBox="1"/>
          <p:nvPr>
            <p:ph idx="1" type="body"/>
          </p:nvPr>
        </p:nvSpPr>
        <p:spPr>
          <a:xfrm>
            <a:off x="381000" y="742950"/>
            <a:ext cx="2438400" cy="3943200"/>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28600" lvl="1" marL="548640" marR="0" rtl="0" algn="l">
              <a:spcBef>
                <a:spcPts val="240"/>
              </a:spcBef>
              <a:buClr>
                <a:schemeClr val="accent2"/>
              </a:buClr>
              <a:buSzPct val="70000"/>
              <a:buFont typeface="Noto Sans Symbols"/>
              <a:buChar char="○"/>
              <a:defRPr b="0" i="0" sz="1200" u="none" cap="none" strike="noStrike">
                <a:solidFill>
                  <a:schemeClr val="dk2"/>
                </a:solidFill>
                <a:latin typeface="Georgia"/>
                <a:ea typeface="Georgia"/>
                <a:cs typeface="Georgia"/>
                <a:sym typeface="Georgia"/>
              </a:defRPr>
            </a:lvl2pPr>
            <a:lvl3pPr indent="-191135" lvl="2" marL="822960" marR="0" rtl="0" algn="l">
              <a:spcBef>
                <a:spcPts val="200"/>
              </a:spcBef>
              <a:buClr>
                <a:schemeClr val="accent3"/>
              </a:buClr>
              <a:buSzPct val="75000"/>
              <a:buFont typeface="Noto Sans Symbols"/>
              <a:buChar char="•"/>
              <a:defRPr b="0" i="0" sz="1000" u="none" cap="none" strike="noStrike">
                <a:solidFill>
                  <a:schemeClr val="dk1"/>
                </a:solidFill>
                <a:latin typeface="Georgia"/>
                <a:ea typeface="Georgia"/>
                <a:cs typeface="Georgia"/>
                <a:sym typeface="Georgia"/>
              </a:defRPr>
            </a:lvl3pPr>
            <a:lvl4pPr indent="-193675" lvl="3" marL="1097280" marR="0" rtl="0" algn="l">
              <a:spcBef>
                <a:spcPts val="180"/>
              </a:spcBef>
              <a:buClr>
                <a:schemeClr val="accent4"/>
              </a:buClr>
              <a:buSzPct val="70000"/>
              <a:buFont typeface="Noto Sans Symbols"/>
              <a:buChar char="•"/>
              <a:defRPr b="0" i="0" sz="900" u="none" cap="none" strike="noStrike">
                <a:solidFill>
                  <a:schemeClr val="dk2"/>
                </a:solidFill>
                <a:latin typeface="Georgia"/>
                <a:ea typeface="Georgia"/>
                <a:cs typeface="Georgia"/>
                <a:sym typeface="Georgia"/>
              </a:defRPr>
            </a:lvl4pPr>
            <a:lvl5pPr indent="-171450" lvl="4" marL="1371600" marR="0" rtl="0" algn="l">
              <a:spcBef>
                <a:spcPts val="180"/>
              </a:spcBef>
              <a:buClr>
                <a:schemeClr val="accent5"/>
              </a:buClr>
              <a:buSzPct val="100000"/>
              <a:buFont typeface="Georgia"/>
              <a:buChar char="•"/>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312" name="Shape 312"/>
          <p:cNvSpPr/>
          <p:nvPr/>
        </p:nvSpPr>
        <p:spPr>
          <a:xfrm>
            <a:off x="149352" y="4791288"/>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13" name="Shape 313"/>
          <p:cNvSpPr txBox="1"/>
          <p:nvPr>
            <p:ph idx="10" type="dt"/>
          </p:nvPr>
        </p:nvSpPr>
        <p:spPr>
          <a:xfrm>
            <a:off x="5788151" y="4803737"/>
            <a:ext cx="3044999"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14" name="Shape 314"/>
          <p:cNvSpPr txBox="1"/>
          <p:nvPr>
            <p:ph idx="11" type="ftr"/>
          </p:nvPr>
        </p:nvSpPr>
        <p:spPr>
          <a:xfrm>
            <a:off x="301752" y="4808136"/>
            <a:ext cx="3584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bg>
      <p:bgPr>
        <a:solidFill>
          <a:schemeClr val="lt2"/>
        </a:solidFill>
      </p:bgPr>
    </p:bg>
    <p:spTree>
      <p:nvGrpSpPr>
        <p:cNvPr id="315" name="Shape 315"/>
        <p:cNvGrpSpPr/>
        <p:nvPr/>
      </p:nvGrpSpPr>
      <p:grpSpPr>
        <a:xfrm>
          <a:off x="0" y="0"/>
          <a:ext cx="0" cy="0"/>
          <a:chOff x="0" y="0"/>
          <a:chExt cx="0" cy="0"/>
        </a:xfrm>
      </p:grpSpPr>
      <p:sp>
        <p:nvSpPr>
          <p:cNvPr id="316" name="Shape 316"/>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17" name="Shape 317"/>
          <p:cNvSpPr txBox="1"/>
          <p:nvPr>
            <p:ph idx="1" type="body"/>
          </p:nvPr>
        </p:nvSpPr>
        <p:spPr>
          <a:xfrm rot="5400000">
            <a:off x="2844252" y="-1399500"/>
            <a:ext cx="3449400" cy="85344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318" name="Shape 318"/>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19" name="Shape 319"/>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20" name="Shape 320"/>
          <p:cNvSpPr txBox="1"/>
          <p:nvPr>
            <p:ph idx="12" type="sldNum"/>
          </p:nvPr>
        </p:nvSpPr>
        <p:spPr>
          <a:xfrm>
            <a:off x="4343400" y="780130"/>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bg>
      <p:bgPr>
        <a:solidFill>
          <a:schemeClr val="lt2"/>
        </a:solidFill>
      </p:bgPr>
    </p:bg>
    <p:spTree>
      <p:nvGrpSpPr>
        <p:cNvPr id="321" name="Shape 321"/>
        <p:cNvGrpSpPr/>
        <p:nvPr/>
      </p:nvGrpSpPr>
      <p:grpSpPr>
        <a:xfrm>
          <a:off x="0" y="0"/>
          <a:ext cx="0" cy="0"/>
          <a:chOff x="0" y="0"/>
          <a:chExt cx="0" cy="0"/>
        </a:xfrm>
      </p:grpSpPr>
      <p:sp>
        <p:nvSpPr>
          <p:cNvPr id="322" name="Shape 322"/>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23" name="Shape 323"/>
          <p:cNvSpPr/>
          <p:nvPr/>
        </p:nvSpPr>
        <p:spPr>
          <a:xfrm>
            <a:off x="7010400" y="0"/>
            <a:ext cx="21336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24" name="Shape 324"/>
          <p:cNvSpPr/>
          <p:nvPr/>
        </p:nvSpPr>
        <p:spPr>
          <a:xfrm>
            <a:off x="0" y="0"/>
            <a:ext cx="9144000" cy="1164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25" name="Shape 325"/>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26" name="Shape 326"/>
          <p:cNvSpPr/>
          <p:nvPr/>
        </p:nvSpPr>
        <p:spPr>
          <a:xfrm>
            <a:off x="146304" y="4793741"/>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327" name="Shape 327"/>
          <p:cNvSpPr/>
          <p:nvPr/>
        </p:nvSpPr>
        <p:spPr>
          <a:xfrm>
            <a:off x="152400" y="116585"/>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328" name="Shape 328"/>
          <p:cNvCxnSpPr/>
          <p:nvPr/>
        </p:nvCxnSpPr>
        <p:spPr>
          <a:xfrm rot="5400000">
            <a:off x="4802411" y="2458685"/>
            <a:ext cx="4684200" cy="0"/>
          </a:xfrm>
          <a:prstGeom prst="straightConnector1">
            <a:avLst/>
          </a:prstGeom>
          <a:noFill/>
          <a:ln cap="flat" cmpd="sng" w="9525">
            <a:solidFill>
              <a:srgbClr val="7A9798"/>
            </a:solidFill>
            <a:prstDash val="dash"/>
            <a:round/>
            <a:headEnd len="med" w="med" type="none"/>
            <a:tailEnd len="med" w="med" type="none"/>
          </a:ln>
        </p:spPr>
      </p:cxnSp>
      <p:sp>
        <p:nvSpPr>
          <p:cNvPr id="329" name="Shape 329"/>
          <p:cNvSpPr/>
          <p:nvPr/>
        </p:nvSpPr>
        <p:spPr>
          <a:xfrm>
            <a:off x="6839711" y="2194322"/>
            <a:ext cx="609600" cy="457200"/>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30" name="Shape 330"/>
          <p:cNvSpPr/>
          <p:nvPr/>
        </p:nvSpPr>
        <p:spPr>
          <a:xfrm>
            <a:off x="6934200" y="2265188"/>
            <a:ext cx="420600"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331" name="Shape 331"/>
          <p:cNvSpPr txBox="1"/>
          <p:nvPr>
            <p:ph idx="12" type="sldNum"/>
          </p:nvPr>
        </p:nvSpPr>
        <p:spPr>
          <a:xfrm>
            <a:off x="6915911" y="2257425"/>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lang="en-GB" sz="1600">
                <a:solidFill>
                  <a:srgbClr val="7A9798"/>
                </a:solidFill>
                <a:latin typeface="Georgia"/>
                <a:ea typeface="Georgia"/>
                <a:cs typeface="Georgia"/>
                <a:sym typeface="Georgia"/>
              </a:rPr>
              <a:t>‹#›</a:t>
            </a:fld>
          </a:p>
        </p:txBody>
      </p:sp>
      <p:sp>
        <p:nvSpPr>
          <p:cNvPr id="332" name="Shape 332"/>
          <p:cNvSpPr txBox="1"/>
          <p:nvPr>
            <p:ph idx="1" type="body"/>
          </p:nvPr>
        </p:nvSpPr>
        <p:spPr>
          <a:xfrm rot="5400000">
            <a:off x="1398300" y="-864900"/>
            <a:ext cx="4366200" cy="65532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333" name="Shape 333"/>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34" name="Shape 334"/>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335" name="Shape 335"/>
          <p:cNvSpPr txBox="1"/>
          <p:nvPr>
            <p:ph type="title"/>
          </p:nvPr>
        </p:nvSpPr>
        <p:spPr>
          <a:xfrm rot="5400000">
            <a:off x="5920950" y="1699050"/>
            <a:ext cx="4388700" cy="14478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Slide">
    <p:spTree>
      <p:nvGrpSpPr>
        <p:cNvPr id="342" name="Shape 342"/>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343" name="Shape 343"/>
        <p:cNvGrpSpPr/>
        <p:nvPr/>
      </p:nvGrpSpPr>
      <p:grpSpPr>
        <a:xfrm>
          <a:off x="0" y="0"/>
          <a:ext cx="0" cy="0"/>
          <a:chOff x="0" y="0"/>
          <a:chExt cx="0" cy="0"/>
        </a:xfrm>
      </p:grpSpPr>
      <p:sp>
        <p:nvSpPr>
          <p:cNvPr id="344" name="Shape 344"/>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45" name="Shape 345"/>
          <p:cNvSpPr txBox="1"/>
          <p:nvPr>
            <p:ph idx="1" type="subTitle"/>
          </p:nvPr>
        </p:nvSpPr>
        <p:spPr>
          <a:xfrm>
            <a:off x="457200" y="1200150"/>
            <a:ext cx="8229300" cy="3394500"/>
          </a:xfrm>
          <a:prstGeom prst="rect">
            <a:avLst/>
          </a:prstGeom>
          <a:noFill/>
          <a:ln>
            <a:noFill/>
          </a:ln>
        </p:spPr>
        <p:txBody>
          <a:bodyPr anchorCtr="0" anchor="ctr"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Content">
    <p:spTree>
      <p:nvGrpSpPr>
        <p:cNvPr id="346" name="Shape 346"/>
        <p:cNvGrpSpPr/>
        <p:nvPr/>
      </p:nvGrpSpPr>
      <p:grpSpPr>
        <a:xfrm>
          <a:off x="0" y="0"/>
          <a:ext cx="0" cy="0"/>
          <a:chOff x="0" y="0"/>
          <a:chExt cx="0" cy="0"/>
        </a:xfrm>
      </p:grpSpPr>
      <p:sp>
        <p:nvSpPr>
          <p:cNvPr id="347" name="Shape 347"/>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48" name="Shape 348"/>
          <p:cNvSpPr txBox="1"/>
          <p:nvPr>
            <p:ph idx="1" type="body"/>
          </p:nvPr>
        </p:nvSpPr>
        <p:spPr>
          <a:xfrm>
            <a:off x="457200" y="1200150"/>
            <a:ext cx="82293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itle, 2 Content">
    <p:spTree>
      <p:nvGrpSpPr>
        <p:cNvPr id="349" name="Shape 349"/>
        <p:cNvGrpSpPr/>
        <p:nvPr/>
      </p:nvGrpSpPr>
      <p:grpSpPr>
        <a:xfrm>
          <a:off x="0" y="0"/>
          <a:ext cx="0" cy="0"/>
          <a:chOff x="0" y="0"/>
          <a:chExt cx="0" cy="0"/>
        </a:xfrm>
      </p:grpSpPr>
      <p:sp>
        <p:nvSpPr>
          <p:cNvPr id="350" name="Shape 350"/>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51" name="Shape 351"/>
          <p:cNvSpPr txBox="1"/>
          <p:nvPr>
            <p:ph idx="1" type="body"/>
          </p:nvPr>
        </p:nvSpPr>
        <p:spPr>
          <a:xfrm>
            <a:off x="457200" y="1200150"/>
            <a:ext cx="40158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52" name="Shape 352"/>
          <p:cNvSpPr txBox="1"/>
          <p:nvPr>
            <p:ph idx="2" type="body"/>
          </p:nvPr>
        </p:nvSpPr>
        <p:spPr>
          <a:xfrm>
            <a:off x="4674239" y="1200150"/>
            <a:ext cx="40158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3" name="Shape 353"/>
        <p:cNvGrpSpPr/>
        <p:nvPr/>
      </p:nvGrpSpPr>
      <p:grpSpPr>
        <a:xfrm>
          <a:off x="0" y="0"/>
          <a:ext cx="0" cy="0"/>
          <a:chOff x="0" y="0"/>
          <a:chExt cx="0" cy="0"/>
        </a:xfrm>
      </p:grpSpPr>
      <p:sp>
        <p:nvSpPr>
          <p:cNvPr id="354" name="Shape 354"/>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entered Text">
    <p:spTree>
      <p:nvGrpSpPr>
        <p:cNvPr id="355" name="Shape 355"/>
        <p:cNvGrpSpPr/>
        <p:nvPr/>
      </p:nvGrpSpPr>
      <p:grpSpPr>
        <a:xfrm>
          <a:off x="0" y="0"/>
          <a:ext cx="0" cy="0"/>
          <a:chOff x="0" y="0"/>
          <a:chExt cx="0" cy="0"/>
        </a:xfrm>
      </p:grpSpPr>
      <p:sp>
        <p:nvSpPr>
          <p:cNvPr id="356" name="Shape 356"/>
          <p:cNvSpPr txBox="1"/>
          <p:nvPr>
            <p:ph idx="1" type="subTitle"/>
          </p:nvPr>
        </p:nvSpPr>
        <p:spPr>
          <a:xfrm>
            <a:off x="457200" y="206010"/>
            <a:ext cx="8229300" cy="3973500"/>
          </a:xfrm>
          <a:prstGeom prst="rect">
            <a:avLst/>
          </a:prstGeom>
          <a:noFill/>
          <a:ln>
            <a:noFill/>
          </a:ln>
        </p:spPr>
        <p:txBody>
          <a:bodyPr anchorCtr="0" anchor="ctr"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itle, 2 Content and Content">
    <p:spTree>
      <p:nvGrpSpPr>
        <p:cNvPr id="357" name="Shape 357"/>
        <p:cNvGrpSpPr/>
        <p:nvPr/>
      </p:nvGrpSpPr>
      <p:grpSpPr>
        <a:xfrm>
          <a:off x="0" y="0"/>
          <a:ext cx="0" cy="0"/>
          <a:chOff x="0" y="0"/>
          <a:chExt cx="0" cy="0"/>
        </a:xfrm>
      </p:grpSpPr>
      <p:sp>
        <p:nvSpPr>
          <p:cNvPr id="358" name="Shape 358"/>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59" name="Shape 359"/>
          <p:cNvSpPr txBox="1"/>
          <p:nvPr>
            <p:ph idx="1" type="body"/>
          </p:nvPr>
        </p:nvSpPr>
        <p:spPr>
          <a:xfrm>
            <a:off x="457200"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0" name="Shape 360"/>
          <p:cNvSpPr txBox="1"/>
          <p:nvPr>
            <p:ph idx="2" type="body"/>
          </p:nvPr>
        </p:nvSpPr>
        <p:spPr>
          <a:xfrm>
            <a:off x="457200" y="2973239"/>
            <a:ext cx="40158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1" name="Shape 361"/>
          <p:cNvSpPr txBox="1"/>
          <p:nvPr>
            <p:ph idx="3" type="body"/>
          </p:nvPr>
        </p:nvSpPr>
        <p:spPr>
          <a:xfrm>
            <a:off x="4674239" y="1200150"/>
            <a:ext cx="40158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Title Content and 2 Content">
    <p:spTree>
      <p:nvGrpSpPr>
        <p:cNvPr id="362" name="Shape 362"/>
        <p:cNvGrpSpPr/>
        <p:nvPr/>
      </p:nvGrpSpPr>
      <p:grpSpPr>
        <a:xfrm>
          <a:off x="0" y="0"/>
          <a:ext cx="0" cy="0"/>
          <a:chOff x="0" y="0"/>
          <a:chExt cx="0" cy="0"/>
        </a:xfrm>
      </p:grpSpPr>
      <p:sp>
        <p:nvSpPr>
          <p:cNvPr id="363" name="Shape 363"/>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64" name="Shape 364"/>
          <p:cNvSpPr txBox="1"/>
          <p:nvPr>
            <p:ph idx="1" type="body"/>
          </p:nvPr>
        </p:nvSpPr>
        <p:spPr>
          <a:xfrm>
            <a:off x="457200" y="1200150"/>
            <a:ext cx="40158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5" name="Shape 365"/>
          <p:cNvSpPr txBox="1"/>
          <p:nvPr>
            <p:ph idx="2" type="body"/>
          </p:nvPr>
        </p:nvSpPr>
        <p:spPr>
          <a:xfrm>
            <a:off x="4674239"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66" name="Shape 366"/>
          <p:cNvSpPr txBox="1"/>
          <p:nvPr>
            <p:ph idx="3" type="body"/>
          </p:nvPr>
        </p:nvSpPr>
        <p:spPr>
          <a:xfrm>
            <a:off x="4674239" y="2973239"/>
            <a:ext cx="40158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2 Content over Content">
    <p:spTree>
      <p:nvGrpSpPr>
        <p:cNvPr id="367" name="Shape 367"/>
        <p:cNvGrpSpPr/>
        <p:nvPr/>
      </p:nvGrpSpPr>
      <p:grpSpPr>
        <a:xfrm>
          <a:off x="0" y="0"/>
          <a:ext cx="0" cy="0"/>
          <a:chOff x="0" y="0"/>
          <a:chExt cx="0" cy="0"/>
        </a:xfrm>
      </p:grpSpPr>
      <p:sp>
        <p:nvSpPr>
          <p:cNvPr id="368" name="Shape 368"/>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69" name="Shape 369"/>
          <p:cNvSpPr txBox="1"/>
          <p:nvPr>
            <p:ph idx="1" type="body"/>
          </p:nvPr>
        </p:nvSpPr>
        <p:spPr>
          <a:xfrm>
            <a:off x="457200"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0" name="Shape 370"/>
          <p:cNvSpPr txBox="1"/>
          <p:nvPr>
            <p:ph idx="2" type="body"/>
          </p:nvPr>
        </p:nvSpPr>
        <p:spPr>
          <a:xfrm>
            <a:off x="4674239"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1" name="Shape 371"/>
          <p:cNvSpPr txBox="1"/>
          <p:nvPr>
            <p:ph idx="3" type="body"/>
          </p:nvPr>
        </p:nvSpPr>
        <p:spPr>
          <a:xfrm>
            <a:off x="457200" y="2973239"/>
            <a:ext cx="82293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Content over Content">
    <p:spTree>
      <p:nvGrpSpPr>
        <p:cNvPr id="372" name="Shape 372"/>
        <p:cNvGrpSpPr/>
        <p:nvPr/>
      </p:nvGrpSpPr>
      <p:grpSpPr>
        <a:xfrm>
          <a:off x="0" y="0"/>
          <a:ext cx="0" cy="0"/>
          <a:chOff x="0" y="0"/>
          <a:chExt cx="0" cy="0"/>
        </a:xfrm>
      </p:grpSpPr>
      <p:sp>
        <p:nvSpPr>
          <p:cNvPr id="373" name="Shape 373"/>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74" name="Shape 374"/>
          <p:cNvSpPr txBox="1"/>
          <p:nvPr>
            <p:ph idx="1" type="body"/>
          </p:nvPr>
        </p:nvSpPr>
        <p:spPr>
          <a:xfrm>
            <a:off x="457200" y="1200150"/>
            <a:ext cx="82293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5" name="Shape 375"/>
          <p:cNvSpPr txBox="1"/>
          <p:nvPr>
            <p:ph idx="2" type="body"/>
          </p:nvPr>
        </p:nvSpPr>
        <p:spPr>
          <a:xfrm>
            <a:off x="457200" y="2973239"/>
            <a:ext cx="82293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4 Content">
    <p:spTree>
      <p:nvGrpSpPr>
        <p:cNvPr id="376" name="Shape 376"/>
        <p:cNvGrpSpPr/>
        <p:nvPr/>
      </p:nvGrpSpPr>
      <p:grpSpPr>
        <a:xfrm>
          <a:off x="0" y="0"/>
          <a:ext cx="0" cy="0"/>
          <a:chOff x="0" y="0"/>
          <a:chExt cx="0" cy="0"/>
        </a:xfrm>
      </p:grpSpPr>
      <p:sp>
        <p:nvSpPr>
          <p:cNvPr id="377" name="Shape 377"/>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78" name="Shape 378"/>
          <p:cNvSpPr txBox="1"/>
          <p:nvPr>
            <p:ph idx="1" type="body"/>
          </p:nvPr>
        </p:nvSpPr>
        <p:spPr>
          <a:xfrm>
            <a:off x="457200"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9" name="Shape 379"/>
          <p:cNvSpPr txBox="1"/>
          <p:nvPr>
            <p:ph idx="2" type="body"/>
          </p:nvPr>
        </p:nvSpPr>
        <p:spPr>
          <a:xfrm>
            <a:off x="4674239" y="1200150"/>
            <a:ext cx="4015800" cy="1618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80" name="Shape 380"/>
          <p:cNvSpPr txBox="1"/>
          <p:nvPr>
            <p:ph idx="3" type="body"/>
          </p:nvPr>
        </p:nvSpPr>
        <p:spPr>
          <a:xfrm>
            <a:off x="4674239" y="2973239"/>
            <a:ext cx="40158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81" name="Shape 381"/>
          <p:cNvSpPr txBox="1"/>
          <p:nvPr>
            <p:ph idx="4" type="body"/>
          </p:nvPr>
        </p:nvSpPr>
        <p:spPr>
          <a:xfrm>
            <a:off x="457200" y="2973239"/>
            <a:ext cx="4015800" cy="16187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6 Content">
    <p:spTree>
      <p:nvGrpSpPr>
        <p:cNvPr id="382" name="Shape 382"/>
        <p:cNvGrpSpPr/>
        <p:nvPr/>
      </p:nvGrpSpPr>
      <p:grpSpPr>
        <a:xfrm>
          <a:off x="0" y="0"/>
          <a:ext cx="0" cy="0"/>
          <a:chOff x="0" y="0"/>
          <a:chExt cx="0" cy="0"/>
        </a:xfrm>
      </p:grpSpPr>
      <p:sp>
        <p:nvSpPr>
          <p:cNvPr id="383" name="Shape 383"/>
          <p:cNvSpPr txBox="1"/>
          <p:nvPr>
            <p:ph type="title"/>
          </p:nvPr>
        </p:nvSpPr>
        <p:spPr>
          <a:xfrm>
            <a:off x="457200" y="206010"/>
            <a:ext cx="8229300" cy="8574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84" name="Shape 384"/>
          <p:cNvSpPr txBox="1"/>
          <p:nvPr>
            <p:ph idx="1" type="body"/>
          </p:nvPr>
        </p:nvSpPr>
        <p:spPr>
          <a:xfrm>
            <a:off x="457200" y="1200150"/>
            <a:ext cx="82293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85" name="Shape 385"/>
          <p:cNvSpPr txBox="1"/>
          <p:nvPr>
            <p:ph idx="2" type="body"/>
          </p:nvPr>
        </p:nvSpPr>
        <p:spPr>
          <a:xfrm>
            <a:off x="457200" y="1200150"/>
            <a:ext cx="82293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pic>
        <p:nvPicPr>
          <p:cNvPr id="386" name="Shape 386"/>
          <p:cNvPicPr preferRelativeResize="0"/>
          <p:nvPr/>
        </p:nvPicPr>
        <p:blipFill rotWithShape="1">
          <a:blip r:embed="rId2">
            <a:alphaModFix/>
          </a:blip>
          <a:srcRect b="0" l="0" r="0" t="0"/>
          <a:stretch/>
        </p:blipFill>
        <p:spPr>
          <a:xfrm>
            <a:off x="1735559" y="1199880"/>
            <a:ext cx="5671800" cy="3394200"/>
          </a:xfrm>
          <a:prstGeom prst="rect">
            <a:avLst/>
          </a:prstGeom>
          <a:noFill/>
          <a:ln>
            <a:noFill/>
          </a:ln>
        </p:spPr>
      </p:pic>
      <p:pic>
        <p:nvPicPr>
          <p:cNvPr id="387" name="Shape 387"/>
          <p:cNvPicPr preferRelativeResize="0"/>
          <p:nvPr/>
        </p:nvPicPr>
        <p:blipFill rotWithShape="1">
          <a:blip r:embed="rId2">
            <a:alphaModFix/>
          </a:blip>
          <a:srcRect b="0" l="0" r="0" t="0"/>
          <a:stretch/>
        </p:blipFill>
        <p:spPr>
          <a:xfrm>
            <a:off x="1735559" y="1199880"/>
            <a:ext cx="5671800" cy="3394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2.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3.xml"/><Relationship Id="rId12" Type="http://schemas.openxmlformats.org/officeDocument/2006/relationships/slideLayout" Target="../slideLayouts/slideLayout56.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79125" lIns="79125" rIns="79125" tIns="79125"/>
          <a:lstStyle>
            <a:lvl1pPr indent="0" lvl="0" marL="0" marR="0" rtl="0" algn="ctr">
              <a:spcBef>
                <a:spcPts val="0"/>
              </a:spcBef>
              <a:buClr>
                <a:schemeClr val="dk1"/>
              </a:buClr>
              <a:buSzPct val="31578"/>
              <a:buFont typeface="Calibri"/>
              <a:buNone/>
              <a:defRPr b="0" i="0" sz="3800" u="none" cap="none" strike="noStrike">
                <a:solidFill>
                  <a:schemeClr val="dk1"/>
                </a:solidFill>
                <a:latin typeface="Calibri"/>
                <a:ea typeface="Calibri"/>
                <a:cs typeface="Calibri"/>
                <a:sym typeface="Calibri"/>
              </a:defRPr>
            </a:lvl1pPr>
            <a:lvl2pPr indent="0" lvl="1" rtl="0">
              <a:spcBef>
                <a:spcPts val="0"/>
              </a:spcBef>
              <a:buSzPct val="75000"/>
              <a:buNone/>
              <a:defRPr sz="1600"/>
            </a:lvl2pPr>
            <a:lvl3pPr indent="0" lvl="2" rtl="0">
              <a:spcBef>
                <a:spcPts val="0"/>
              </a:spcBef>
              <a:buSzPct val="75000"/>
              <a:buNone/>
              <a:defRPr sz="1600"/>
            </a:lvl3pPr>
            <a:lvl4pPr indent="0" lvl="3" rtl="0">
              <a:spcBef>
                <a:spcPts val="0"/>
              </a:spcBef>
              <a:buSzPct val="75000"/>
              <a:buNone/>
              <a:defRPr sz="1600"/>
            </a:lvl4pPr>
            <a:lvl5pPr indent="0" lvl="4" rtl="0">
              <a:spcBef>
                <a:spcPts val="0"/>
              </a:spcBef>
              <a:buSzPct val="75000"/>
              <a:buNone/>
              <a:defRPr sz="1600"/>
            </a:lvl5pPr>
            <a:lvl6pPr indent="0" lvl="5" rtl="0">
              <a:spcBef>
                <a:spcPts val="0"/>
              </a:spcBef>
              <a:buSzPct val="75000"/>
              <a:buNone/>
              <a:defRPr sz="1600"/>
            </a:lvl6pPr>
            <a:lvl7pPr indent="0" lvl="6" rtl="0">
              <a:spcBef>
                <a:spcPts val="0"/>
              </a:spcBef>
              <a:buSzPct val="75000"/>
              <a:buNone/>
              <a:defRPr sz="1600"/>
            </a:lvl7pPr>
            <a:lvl8pPr indent="0" lvl="7" rtl="0">
              <a:spcBef>
                <a:spcPts val="0"/>
              </a:spcBef>
              <a:buSzPct val="75000"/>
              <a:buNone/>
              <a:defRPr sz="1600"/>
            </a:lvl8pPr>
            <a:lvl9pPr indent="0" lvl="8" rtl="0">
              <a:spcBef>
                <a:spcPts val="0"/>
              </a:spcBef>
              <a:buSzPct val="75000"/>
              <a:buNone/>
              <a:defRPr sz="1600"/>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79125" lIns="79125" rIns="79125" tIns="79125"/>
          <a:lstStyle>
            <a:lvl1pPr indent="-114300" lvl="0" marL="292100" marR="0" rtl="0" algn="l">
              <a:spcBef>
                <a:spcPts val="6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01600" lvl="1" marL="647700" marR="0" rtl="0" algn="l">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63500" lvl="2" marL="990600" marR="0" rtl="0" algn="l">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3pPr>
            <a:lvl4pPr indent="-88900" lvl="3" marL="13843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4pPr>
            <a:lvl5pPr indent="-88900" lvl="4" marL="17780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5pPr>
            <a:lvl6pPr indent="-88900" lvl="5" marL="21717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6pPr>
            <a:lvl7pPr indent="-88900" lvl="6" marL="25781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7pPr>
            <a:lvl8pPr indent="-88900" lvl="7" marL="29718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8pPr>
            <a:lvl9pPr indent="-88900" lvl="8" marL="3365500" marR="0" rtl="0" algn="l">
              <a:spcBef>
                <a:spcPts val="300"/>
              </a:spcBef>
              <a:buClr>
                <a:schemeClr val="dk1"/>
              </a:buClr>
              <a:buSzPct val="100000"/>
              <a:buFont typeface="Arial"/>
              <a:buChar char="•"/>
              <a:defRPr b="0" i="0" sz="17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3"/>
            <a:ext cx="2133600" cy="273900"/>
          </a:xfrm>
          <a:prstGeom prst="rect">
            <a:avLst/>
          </a:prstGeom>
          <a:noFill/>
          <a:ln>
            <a:noFill/>
          </a:ln>
        </p:spPr>
        <p:txBody>
          <a:bodyPr anchorCtr="0" anchor="ctr" bIns="79125" lIns="79125" rIns="79125" tIns="79125"/>
          <a:lstStyle>
            <a:lvl1pPr indent="0" lvl="0" marL="0" marR="0" rtl="0" algn="l">
              <a:spcBef>
                <a:spcPts val="0"/>
              </a:spcBef>
              <a:buSzPct val="120000"/>
              <a:buNone/>
              <a:defRPr b="0" i="0" sz="1000" u="none" cap="none" strike="noStrike">
                <a:solidFill>
                  <a:srgbClr val="888888"/>
                </a:solidFill>
                <a:latin typeface="Calibri"/>
                <a:ea typeface="Calibri"/>
                <a:cs typeface="Calibri"/>
                <a:sym typeface="Calibri"/>
              </a:defRPr>
            </a:lvl1pPr>
            <a:lvl2pPr indent="0" lvl="1" marL="393700" marR="0" rtl="0" algn="l">
              <a:spcBef>
                <a:spcPts val="0"/>
              </a:spcBef>
              <a:buSzPct val="75000"/>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SzPct val="75000"/>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SzPct val="75000"/>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SzPct val="75000"/>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SzPct val="75000"/>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SzPct val="75000"/>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SzPct val="75000"/>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SzPct val="75000"/>
              <a:buNone/>
              <a:defRPr b="0" i="0" sz="16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3"/>
            <a:ext cx="2895600" cy="273900"/>
          </a:xfrm>
          <a:prstGeom prst="rect">
            <a:avLst/>
          </a:prstGeom>
          <a:noFill/>
          <a:ln>
            <a:noFill/>
          </a:ln>
        </p:spPr>
        <p:txBody>
          <a:bodyPr anchorCtr="0" anchor="ctr" bIns="79125" lIns="79125" rIns="79125" tIns="79125"/>
          <a:lstStyle>
            <a:lvl1pPr indent="0" lvl="0" marL="0" marR="0" rtl="0" algn="ctr">
              <a:spcBef>
                <a:spcPts val="0"/>
              </a:spcBef>
              <a:buSzPct val="120000"/>
              <a:buNone/>
              <a:defRPr b="0" i="0" sz="1000" u="none" cap="none" strike="noStrike">
                <a:solidFill>
                  <a:srgbClr val="888888"/>
                </a:solidFill>
                <a:latin typeface="Calibri"/>
                <a:ea typeface="Calibri"/>
                <a:cs typeface="Calibri"/>
                <a:sym typeface="Calibri"/>
              </a:defRPr>
            </a:lvl1pPr>
            <a:lvl2pPr indent="0" lvl="1" marL="393700" marR="0" rtl="0" algn="l">
              <a:spcBef>
                <a:spcPts val="0"/>
              </a:spcBef>
              <a:buSzPct val="75000"/>
              <a:buNone/>
              <a:defRPr b="0" i="0" sz="1600" u="none" cap="none" strike="noStrike">
                <a:solidFill>
                  <a:schemeClr val="dk1"/>
                </a:solidFill>
                <a:latin typeface="Calibri"/>
                <a:ea typeface="Calibri"/>
                <a:cs typeface="Calibri"/>
                <a:sym typeface="Calibri"/>
              </a:defRPr>
            </a:lvl2pPr>
            <a:lvl3pPr indent="0" lvl="2" marL="787400" marR="0" rtl="0" algn="l">
              <a:spcBef>
                <a:spcPts val="0"/>
              </a:spcBef>
              <a:buSzPct val="75000"/>
              <a:buNone/>
              <a:defRPr b="0" i="0" sz="1600" u="none" cap="none" strike="noStrike">
                <a:solidFill>
                  <a:schemeClr val="dk1"/>
                </a:solidFill>
                <a:latin typeface="Calibri"/>
                <a:ea typeface="Calibri"/>
                <a:cs typeface="Calibri"/>
                <a:sym typeface="Calibri"/>
              </a:defRPr>
            </a:lvl3pPr>
            <a:lvl4pPr indent="0" lvl="3" marL="1181100" marR="0" rtl="0" algn="l">
              <a:spcBef>
                <a:spcPts val="0"/>
              </a:spcBef>
              <a:buSzPct val="75000"/>
              <a:buNone/>
              <a:defRPr b="0" i="0" sz="1600" u="none" cap="none" strike="noStrike">
                <a:solidFill>
                  <a:schemeClr val="dk1"/>
                </a:solidFill>
                <a:latin typeface="Calibri"/>
                <a:ea typeface="Calibri"/>
                <a:cs typeface="Calibri"/>
                <a:sym typeface="Calibri"/>
              </a:defRPr>
            </a:lvl4pPr>
            <a:lvl5pPr indent="0" lvl="4" marL="1587500" marR="0" rtl="0" algn="l">
              <a:spcBef>
                <a:spcPts val="0"/>
              </a:spcBef>
              <a:buSzPct val="75000"/>
              <a:buNone/>
              <a:defRPr b="0" i="0" sz="1600" u="none" cap="none" strike="noStrike">
                <a:solidFill>
                  <a:schemeClr val="dk1"/>
                </a:solidFill>
                <a:latin typeface="Calibri"/>
                <a:ea typeface="Calibri"/>
                <a:cs typeface="Calibri"/>
                <a:sym typeface="Calibri"/>
              </a:defRPr>
            </a:lvl5pPr>
            <a:lvl6pPr indent="0" lvl="5" marL="1981200" marR="0" rtl="0" algn="l">
              <a:spcBef>
                <a:spcPts val="0"/>
              </a:spcBef>
              <a:buSzPct val="75000"/>
              <a:buNone/>
              <a:defRPr b="0" i="0" sz="1600" u="none" cap="none" strike="noStrike">
                <a:solidFill>
                  <a:schemeClr val="dk1"/>
                </a:solidFill>
                <a:latin typeface="Calibri"/>
                <a:ea typeface="Calibri"/>
                <a:cs typeface="Calibri"/>
                <a:sym typeface="Calibri"/>
              </a:defRPr>
            </a:lvl6pPr>
            <a:lvl7pPr indent="0" lvl="6" marL="2374900" marR="0" rtl="0" algn="l">
              <a:spcBef>
                <a:spcPts val="0"/>
              </a:spcBef>
              <a:buSzPct val="75000"/>
              <a:buNone/>
              <a:defRPr b="0" i="0" sz="1600" u="none" cap="none" strike="noStrike">
                <a:solidFill>
                  <a:schemeClr val="dk1"/>
                </a:solidFill>
                <a:latin typeface="Calibri"/>
                <a:ea typeface="Calibri"/>
                <a:cs typeface="Calibri"/>
                <a:sym typeface="Calibri"/>
              </a:defRPr>
            </a:lvl7pPr>
            <a:lvl8pPr indent="0" lvl="7" marL="2768600" marR="0" rtl="0" algn="l">
              <a:spcBef>
                <a:spcPts val="0"/>
              </a:spcBef>
              <a:buSzPct val="75000"/>
              <a:buNone/>
              <a:defRPr b="0" i="0" sz="1600" u="none" cap="none" strike="noStrike">
                <a:solidFill>
                  <a:schemeClr val="dk1"/>
                </a:solidFill>
                <a:latin typeface="Calibri"/>
                <a:ea typeface="Calibri"/>
                <a:cs typeface="Calibri"/>
                <a:sym typeface="Calibri"/>
              </a:defRPr>
            </a:lvl8pPr>
            <a:lvl9pPr indent="0" lvl="8" marL="3162300" marR="0" rtl="0" algn="l">
              <a:spcBef>
                <a:spcPts val="0"/>
              </a:spcBef>
              <a:buSzPct val="75000"/>
              <a:buNone/>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3"/>
            <a:ext cx="2133600" cy="273900"/>
          </a:xfrm>
          <a:prstGeom prst="rect">
            <a:avLst/>
          </a:prstGeom>
          <a:noFill/>
          <a:ln>
            <a:noFill/>
          </a:ln>
        </p:spPr>
        <p:txBody>
          <a:bodyPr anchorCtr="0" anchor="ctr" bIns="39550" lIns="79125" rIns="79125" tIns="39550">
            <a:noAutofit/>
          </a:bodyPr>
          <a:lstStyle/>
          <a:p>
            <a:pPr indent="0" lvl="0" marL="0" marR="0" rtl="0" algn="r">
              <a:spcBef>
                <a:spcPts val="0"/>
              </a:spcBef>
              <a:buSzPct val="25000"/>
              <a:buNone/>
            </a:pPr>
            <a:fld id="{00000000-1234-1234-1234-123412341234}" type="slidenum">
              <a:rPr b="0" i="0" lang="en-GB" sz="10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471900" y="738725"/>
            <a:ext cx="8222100" cy="767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Roboto"/>
              <a:buNone/>
              <a:defRPr b="0" i="0" sz="3200" u="none" cap="none" strike="noStrike">
                <a:solidFill>
                  <a:schemeClr val="lt1"/>
                </a:solidFill>
                <a:latin typeface="Roboto"/>
                <a:ea typeface="Roboto"/>
                <a:cs typeface="Roboto"/>
                <a:sym typeface="Roboto"/>
              </a:defRPr>
            </a:lvl1pPr>
            <a:lvl2pPr indent="0" lvl="1" rtl="0">
              <a:spcBef>
                <a:spcPts val="0"/>
              </a:spcBef>
              <a:buClr>
                <a:schemeClr val="lt1"/>
              </a:buClr>
              <a:buFont typeface="Roboto"/>
              <a:buNone/>
              <a:defRPr sz="3200">
                <a:solidFill>
                  <a:schemeClr val="lt1"/>
                </a:solidFill>
                <a:latin typeface="Roboto"/>
                <a:ea typeface="Roboto"/>
                <a:cs typeface="Roboto"/>
                <a:sym typeface="Roboto"/>
              </a:defRPr>
            </a:lvl2pPr>
            <a:lvl3pPr indent="0" lvl="2" rtl="0">
              <a:spcBef>
                <a:spcPts val="0"/>
              </a:spcBef>
              <a:buClr>
                <a:schemeClr val="lt1"/>
              </a:buClr>
              <a:buFont typeface="Roboto"/>
              <a:buNone/>
              <a:defRPr sz="3200">
                <a:solidFill>
                  <a:schemeClr val="lt1"/>
                </a:solidFill>
                <a:latin typeface="Roboto"/>
                <a:ea typeface="Roboto"/>
                <a:cs typeface="Roboto"/>
                <a:sym typeface="Roboto"/>
              </a:defRPr>
            </a:lvl3pPr>
            <a:lvl4pPr indent="0" lvl="3" rtl="0">
              <a:spcBef>
                <a:spcPts val="0"/>
              </a:spcBef>
              <a:buClr>
                <a:schemeClr val="lt1"/>
              </a:buClr>
              <a:buFont typeface="Roboto"/>
              <a:buNone/>
              <a:defRPr sz="3200">
                <a:solidFill>
                  <a:schemeClr val="lt1"/>
                </a:solidFill>
                <a:latin typeface="Roboto"/>
                <a:ea typeface="Roboto"/>
                <a:cs typeface="Roboto"/>
                <a:sym typeface="Roboto"/>
              </a:defRPr>
            </a:lvl4pPr>
            <a:lvl5pPr indent="0" lvl="4" rtl="0">
              <a:spcBef>
                <a:spcPts val="0"/>
              </a:spcBef>
              <a:buClr>
                <a:schemeClr val="lt1"/>
              </a:buClr>
              <a:buFont typeface="Roboto"/>
              <a:buNone/>
              <a:defRPr sz="3200">
                <a:solidFill>
                  <a:schemeClr val="lt1"/>
                </a:solidFill>
                <a:latin typeface="Roboto"/>
                <a:ea typeface="Roboto"/>
                <a:cs typeface="Roboto"/>
                <a:sym typeface="Roboto"/>
              </a:defRPr>
            </a:lvl5pPr>
            <a:lvl6pPr indent="0" lvl="5" rtl="0">
              <a:spcBef>
                <a:spcPts val="0"/>
              </a:spcBef>
              <a:buClr>
                <a:schemeClr val="lt1"/>
              </a:buClr>
              <a:buFont typeface="Roboto"/>
              <a:buNone/>
              <a:defRPr sz="3200">
                <a:solidFill>
                  <a:schemeClr val="lt1"/>
                </a:solidFill>
                <a:latin typeface="Roboto"/>
                <a:ea typeface="Roboto"/>
                <a:cs typeface="Roboto"/>
                <a:sym typeface="Roboto"/>
              </a:defRPr>
            </a:lvl6pPr>
            <a:lvl7pPr indent="0" lvl="6" rtl="0">
              <a:spcBef>
                <a:spcPts val="0"/>
              </a:spcBef>
              <a:buClr>
                <a:schemeClr val="lt1"/>
              </a:buClr>
              <a:buFont typeface="Roboto"/>
              <a:buNone/>
              <a:defRPr sz="3200">
                <a:solidFill>
                  <a:schemeClr val="lt1"/>
                </a:solidFill>
                <a:latin typeface="Roboto"/>
                <a:ea typeface="Roboto"/>
                <a:cs typeface="Roboto"/>
                <a:sym typeface="Roboto"/>
              </a:defRPr>
            </a:lvl7pPr>
            <a:lvl8pPr indent="0" lvl="7" rtl="0">
              <a:spcBef>
                <a:spcPts val="0"/>
              </a:spcBef>
              <a:buClr>
                <a:schemeClr val="lt1"/>
              </a:buClr>
              <a:buFont typeface="Roboto"/>
              <a:buNone/>
              <a:defRPr sz="3200">
                <a:solidFill>
                  <a:schemeClr val="lt1"/>
                </a:solidFill>
                <a:latin typeface="Roboto"/>
                <a:ea typeface="Roboto"/>
                <a:cs typeface="Roboto"/>
                <a:sym typeface="Roboto"/>
              </a:defRPr>
            </a:lvl8pPr>
            <a:lvl9pPr indent="0" lvl="8" rtl="0">
              <a:spcBef>
                <a:spcPts val="0"/>
              </a:spcBef>
              <a:buClr>
                <a:schemeClr val="lt1"/>
              </a:buClr>
              <a:buFont typeface="Roboto"/>
              <a:buNone/>
              <a:defRPr sz="3200">
                <a:solidFill>
                  <a:schemeClr val="lt1"/>
                </a:solidFill>
                <a:latin typeface="Roboto"/>
                <a:ea typeface="Roboto"/>
                <a:cs typeface="Roboto"/>
                <a:sym typeface="Roboto"/>
              </a:defRPr>
            </a:lvl9pPr>
          </a:lstStyle>
          <a:p/>
        </p:txBody>
      </p:sp>
      <p:sp>
        <p:nvSpPr>
          <p:cNvPr id="127" name="Shape 12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2"/>
              </a:buClr>
              <a:buFont typeface="Roboto"/>
              <a:buNone/>
              <a:defRPr b="0" i="0" sz="1800" u="none" cap="none" strike="noStrike">
                <a:solidFill>
                  <a:schemeClr val="lt2"/>
                </a:solidFill>
                <a:latin typeface="Roboto"/>
                <a:ea typeface="Roboto"/>
                <a:cs typeface="Roboto"/>
                <a:sym typeface="Roboto"/>
              </a:defRPr>
            </a:lvl1pPr>
            <a:lvl2pPr indent="0" lvl="1" marL="457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2pPr>
            <a:lvl3pPr indent="0" lvl="2" marL="914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3pPr>
            <a:lvl4pPr indent="0" lvl="3" marL="1371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4pPr>
            <a:lvl5pPr indent="0" lvl="4" marL="18288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5pPr>
            <a:lvl6pPr indent="0" lvl="5" marL="22860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6pPr>
            <a:lvl7pPr indent="0" lvl="6" marL="27432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7pPr>
            <a:lvl8pPr indent="0" lvl="7" marL="32004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8pPr>
            <a:lvl9pPr indent="0" lvl="8" marL="3657600" marR="0" rtl="0" algn="l">
              <a:lnSpc>
                <a:spcPct val="115000"/>
              </a:lnSpc>
              <a:spcBef>
                <a:spcPts val="0"/>
              </a:spcBef>
              <a:spcAft>
                <a:spcPts val="1600"/>
              </a:spcAft>
              <a:buClr>
                <a:schemeClr val="lt2"/>
              </a:buClr>
              <a:buFont typeface="Roboto"/>
              <a:buNone/>
              <a:defRPr b="0" i="0" sz="1400" u="none" cap="none" strike="noStrike">
                <a:solidFill>
                  <a:schemeClr val="lt2"/>
                </a:solidFill>
                <a:latin typeface="Roboto"/>
                <a:ea typeface="Roboto"/>
                <a:cs typeface="Roboto"/>
                <a:sym typeface="Roboto"/>
              </a:defRPr>
            </a:lvl9pPr>
          </a:lstStyle>
          <a:p/>
        </p:txBody>
      </p:sp>
      <p:sp>
        <p:nvSpPr>
          <p:cNvPr id="128" name="Shape 128"/>
          <p:cNvSpPr txBox="1"/>
          <p:nvPr>
            <p:ph idx="12" type="sldNum"/>
          </p:nvPr>
        </p:nvSpPr>
        <p:spPr>
          <a:xfrm>
            <a:off x="8523540" y="4695623"/>
            <a:ext cx="548700"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lt2"/>
              </a:buClr>
              <a:buSzPct val="25000"/>
              <a:buFont typeface="Roboto"/>
              <a:buNone/>
            </a:pPr>
            <a:fld id="{00000000-1234-1234-1234-123412341234}" type="slidenum">
              <a:rPr b="0" i="0" lang="en-GB" sz="1000" u="none" cap="none" strike="noStrike">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3" name="Shape 183"/>
        <p:cNvGrpSpPr/>
        <p:nvPr/>
      </p:nvGrpSpPr>
      <p:grpSpPr>
        <a:xfrm>
          <a:off x="0" y="0"/>
          <a:ext cx="0" cy="0"/>
          <a:chOff x="0" y="0"/>
          <a:chExt cx="0" cy="0"/>
        </a:xfrm>
      </p:grpSpPr>
      <p:sp>
        <p:nvSpPr>
          <p:cNvPr id="184" name="Shape 184"/>
          <p:cNvSpPr/>
          <p:nvPr/>
        </p:nvSpPr>
        <p:spPr>
          <a:xfrm>
            <a:off x="0" y="5029200"/>
            <a:ext cx="9144000" cy="1143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85" name="Shape 185"/>
          <p:cNvSpPr/>
          <p:nvPr/>
        </p:nvSpPr>
        <p:spPr>
          <a:xfrm>
            <a:off x="0" y="0"/>
            <a:ext cx="9144000" cy="10452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86" name="Shape 186"/>
          <p:cNvSpPr/>
          <p:nvPr/>
        </p:nvSpPr>
        <p:spPr>
          <a:xfrm>
            <a:off x="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87" name="Shape 187"/>
          <p:cNvSpPr/>
          <p:nvPr/>
        </p:nvSpPr>
        <p:spPr>
          <a:xfrm>
            <a:off x="8991600" y="0"/>
            <a:ext cx="152400" cy="5143500"/>
          </a:xfrm>
          <a:prstGeom prst="rect">
            <a:avLst/>
          </a:prstGeom>
          <a:solidFill>
            <a:srgbClr val="FFFFFF"/>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88" name="Shape 188"/>
          <p:cNvSpPr/>
          <p:nvPr/>
        </p:nvSpPr>
        <p:spPr>
          <a:xfrm>
            <a:off x="149352" y="4791288"/>
            <a:ext cx="8833200" cy="232200"/>
          </a:xfrm>
          <a:prstGeom prst="rect">
            <a:avLst/>
          </a:prstGeom>
          <a:solidFill>
            <a:schemeClr val="accent3"/>
          </a:solid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sp>
        <p:nvSpPr>
          <p:cNvPr id="189" name="Shape 189"/>
          <p:cNvSpPr txBox="1"/>
          <p:nvPr>
            <p:ph idx="10" type="dt"/>
          </p:nvPr>
        </p:nvSpPr>
        <p:spPr>
          <a:xfrm>
            <a:off x="5791200" y="4803737"/>
            <a:ext cx="3045000" cy="274200"/>
          </a:xfrm>
          <a:prstGeom prst="rect">
            <a:avLst/>
          </a:prstGeom>
          <a:noFill/>
          <a:ln>
            <a:noFill/>
          </a:ln>
        </p:spPr>
        <p:txBody>
          <a:bodyPr anchorCtr="0" anchor="t" bIns="91425" lIns="91425" rIns="91425" tIns="91425"/>
          <a:lstStyle>
            <a:lvl1pPr indent="0" lvl="0" marL="0" marR="0" rtl="0" algn="r">
              <a:spcBef>
                <a:spcPts val="0"/>
              </a:spcBef>
              <a:buNone/>
              <a:defRPr sz="14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90" name="Shape 190"/>
          <p:cNvSpPr txBox="1"/>
          <p:nvPr>
            <p:ph idx="11" type="ftr"/>
          </p:nvPr>
        </p:nvSpPr>
        <p:spPr>
          <a:xfrm>
            <a:off x="304800" y="4808136"/>
            <a:ext cx="3581400" cy="274200"/>
          </a:xfrm>
          <a:prstGeom prst="rect">
            <a:avLst/>
          </a:prstGeom>
          <a:noFill/>
          <a:ln>
            <a:noFill/>
          </a:ln>
        </p:spPr>
        <p:txBody>
          <a:bodyPr anchorCtr="0" anchor="t" bIns="91425" lIns="91425" rIns="91425" tIns="91425"/>
          <a:lstStyle>
            <a:lvl1pPr indent="0" lvl="0" marL="0" marR="0" rtl="0" algn="l">
              <a:spcBef>
                <a:spcPts val="0"/>
              </a:spcBef>
              <a:buNone/>
              <a:defRPr sz="1200">
                <a:solidFill>
                  <a:srgbClr val="FFFFFF"/>
                </a:solidFill>
                <a:latin typeface="Georgia"/>
                <a:ea typeface="Georgia"/>
                <a:cs typeface="Georgia"/>
                <a:sym typeface="Georgia"/>
              </a:defRPr>
            </a:lvl1pPr>
            <a:lvl2pPr indent="0" lvl="1" marL="457200" marR="0" rtl="0" algn="l">
              <a:spcBef>
                <a:spcPts val="0"/>
              </a:spcBef>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buNone/>
              <a:defRPr b="0" i="0" sz="1800" u="none" cap="none" strike="noStrike">
                <a:solidFill>
                  <a:schemeClr val="dk1"/>
                </a:solidFill>
                <a:latin typeface="Georgia"/>
                <a:ea typeface="Georgia"/>
                <a:cs typeface="Georgia"/>
                <a:sym typeface="Georgia"/>
              </a:defRPr>
            </a:lvl9pPr>
          </a:lstStyle>
          <a:p/>
        </p:txBody>
      </p:sp>
      <p:sp>
        <p:nvSpPr>
          <p:cNvPr id="191" name="Shape 191"/>
          <p:cNvSpPr/>
          <p:nvPr/>
        </p:nvSpPr>
        <p:spPr>
          <a:xfrm>
            <a:off x="152400" y="116585"/>
            <a:ext cx="8833200" cy="4910400"/>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Georgia"/>
              <a:ea typeface="Georgia"/>
              <a:cs typeface="Georgia"/>
              <a:sym typeface="Georgia"/>
            </a:endParaRPr>
          </a:p>
        </p:txBody>
      </p:sp>
      <p:cxnSp>
        <p:nvCxnSpPr>
          <p:cNvPr id="192" name="Shape 192"/>
          <p:cNvCxnSpPr/>
          <p:nvPr/>
        </p:nvCxnSpPr>
        <p:spPr>
          <a:xfrm>
            <a:off x="152400" y="957557"/>
            <a:ext cx="8833200" cy="0"/>
          </a:xfrm>
          <a:prstGeom prst="straightConnector1">
            <a:avLst/>
          </a:prstGeom>
          <a:noFill/>
          <a:ln cap="flat" cmpd="sng" w="9525">
            <a:solidFill>
              <a:srgbClr val="7A9798"/>
            </a:solidFill>
            <a:prstDash val="dash"/>
            <a:round/>
            <a:headEnd len="med" w="med" type="none"/>
            <a:tailEnd len="med" w="med" type="none"/>
          </a:ln>
        </p:spPr>
      </p:cxnSp>
      <p:sp>
        <p:nvSpPr>
          <p:cNvPr id="193" name="Shape 193"/>
          <p:cNvSpPr/>
          <p:nvPr/>
        </p:nvSpPr>
        <p:spPr>
          <a:xfrm>
            <a:off x="4267200" y="717027"/>
            <a:ext cx="609600" cy="4571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94" name="Shape 194"/>
          <p:cNvSpPr/>
          <p:nvPr/>
        </p:nvSpPr>
        <p:spPr>
          <a:xfrm>
            <a:off x="4361687" y="787893"/>
            <a:ext cx="420600" cy="315300"/>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Georgia"/>
              <a:ea typeface="Georgia"/>
              <a:cs typeface="Georgia"/>
              <a:sym typeface="Georgia"/>
            </a:endParaRPr>
          </a:p>
        </p:txBody>
      </p:sp>
      <p:sp>
        <p:nvSpPr>
          <p:cNvPr id="195" name="Shape 195"/>
          <p:cNvSpPr txBox="1"/>
          <p:nvPr>
            <p:ph idx="12" type="sldNum"/>
          </p:nvPr>
        </p:nvSpPr>
        <p:spPr>
          <a:xfrm>
            <a:off x="4343400" y="780130"/>
            <a:ext cx="457200" cy="330900"/>
          </a:xfrm>
          <a:prstGeom prst="rect">
            <a:avLst/>
          </a:prstGeom>
          <a:noFill/>
          <a:ln>
            <a:noFill/>
          </a:ln>
        </p:spPr>
        <p:txBody>
          <a:bodyPr anchorCtr="0" anchor="ctr" bIns="45700" lIns="45700" rIns="45700" tIns="45700">
            <a:noAutofit/>
          </a:bodyPr>
          <a:lstStyle/>
          <a:p>
            <a:pPr indent="0" lvl="0" marL="0" marR="0" rtl="0" algn="ctr">
              <a:spcBef>
                <a:spcPts val="0"/>
              </a:spcBef>
              <a:buSzPct val="25000"/>
              <a:buNone/>
            </a:pPr>
            <a:fld id="{00000000-1234-1234-1234-123412341234}" type="slidenum">
              <a:rPr b="0" lang="en-GB" sz="1600" u="none">
                <a:solidFill>
                  <a:srgbClr val="7A9798"/>
                </a:solidFill>
                <a:latin typeface="Georgia"/>
                <a:ea typeface="Georgia"/>
                <a:cs typeface="Georgia"/>
                <a:sym typeface="Georgia"/>
              </a:rPr>
              <a:t>‹#›</a:t>
            </a:fld>
          </a:p>
        </p:txBody>
      </p:sp>
      <p:sp>
        <p:nvSpPr>
          <p:cNvPr id="196" name="Shape 196"/>
          <p:cNvSpPr txBox="1"/>
          <p:nvPr>
            <p:ph type="title"/>
          </p:nvPr>
        </p:nvSpPr>
        <p:spPr>
          <a:xfrm>
            <a:off x="301752" y="171450"/>
            <a:ext cx="8534400" cy="5694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97" name="Shape 197"/>
          <p:cNvSpPr txBox="1"/>
          <p:nvPr>
            <p:ph idx="1" type="body"/>
          </p:nvPr>
        </p:nvSpPr>
        <p:spPr>
          <a:xfrm>
            <a:off x="301752" y="1143000"/>
            <a:ext cx="8534400" cy="34494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36" name="Shape 336"/>
        <p:cNvGrpSpPr/>
        <p:nvPr/>
      </p:nvGrpSpPr>
      <p:grpSpPr>
        <a:xfrm>
          <a:off x="0" y="0"/>
          <a:ext cx="0" cy="0"/>
          <a:chOff x="0" y="0"/>
          <a:chExt cx="0" cy="0"/>
        </a:xfrm>
      </p:grpSpPr>
      <p:sp>
        <p:nvSpPr>
          <p:cNvPr id="337" name="Shape 337"/>
          <p:cNvSpPr txBox="1"/>
          <p:nvPr>
            <p:ph type="title"/>
          </p:nvPr>
        </p:nvSpPr>
        <p:spPr>
          <a:xfrm>
            <a:off x="457200" y="206010"/>
            <a:ext cx="8229300" cy="8571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38" name="Shape 338"/>
          <p:cNvSpPr txBox="1"/>
          <p:nvPr>
            <p:ph idx="1" type="body"/>
          </p:nvPr>
        </p:nvSpPr>
        <p:spPr>
          <a:xfrm>
            <a:off x="457200" y="1200150"/>
            <a:ext cx="8229300" cy="33942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39" name="Shape 339"/>
          <p:cNvSpPr txBox="1"/>
          <p:nvPr>
            <p:ph idx="10" type="dt"/>
          </p:nvPr>
        </p:nvSpPr>
        <p:spPr>
          <a:xfrm>
            <a:off x="457200" y="4767389"/>
            <a:ext cx="2133300" cy="2736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40" name="Shape 340"/>
          <p:cNvSpPr txBox="1"/>
          <p:nvPr>
            <p:ph idx="11" type="ftr"/>
          </p:nvPr>
        </p:nvSpPr>
        <p:spPr>
          <a:xfrm>
            <a:off x="3124080" y="4767389"/>
            <a:ext cx="2894999" cy="2736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41" name="Shape 341"/>
          <p:cNvSpPr txBox="1"/>
          <p:nvPr>
            <p:ph idx="12" type="sldNum"/>
          </p:nvPr>
        </p:nvSpPr>
        <p:spPr>
          <a:xfrm>
            <a:off x="6553080" y="4767389"/>
            <a:ext cx="2133300" cy="2736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buSzPct val="25000"/>
              <a:buNone/>
            </a:pPr>
            <a:fld id="{00000000-1234-1234-1234-123412341234}" type="slidenum">
              <a:rPr b="0" i="0" lang="en-GB" sz="1200" u="none" cap="none" strike="noStrike">
                <a:solidFill>
                  <a:srgbClr val="8B8B8B"/>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github.com/darkk/atls-hkt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tboil.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2999" r="-2999" t="0"/>
          </a:stretch>
        </a:blipFill>
      </p:bgPr>
    </p:bg>
    <p:spTree>
      <p:nvGrpSpPr>
        <p:cNvPr id="391" name="Shape 391"/>
        <p:cNvGrpSpPr/>
        <p:nvPr/>
      </p:nvGrpSpPr>
      <p:grpSpPr>
        <a:xfrm>
          <a:off x="0" y="0"/>
          <a:ext cx="0" cy="0"/>
          <a:chOff x="0" y="0"/>
          <a:chExt cx="0" cy="0"/>
        </a:xfrm>
      </p:grpSpPr>
      <p:sp>
        <p:nvSpPr>
          <p:cNvPr id="392" name="Shape 392"/>
          <p:cNvSpPr txBox="1"/>
          <p:nvPr>
            <p:ph idx="1" type="subTitle"/>
          </p:nvPr>
        </p:nvSpPr>
        <p:spPr>
          <a:xfrm>
            <a:off x="1371600" y="3327834"/>
            <a:ext cx="6400800" cy="901200"/>
          </a:xfrm>
          <a:prstGeom prst="rect">
            <a:avLst/>
          </a:prstGeom>
          <a:noFill/>
          <a:ln>
            <a:noFill/>
          </a:ln>
        </p:spPr>
        <p:txBody>
          <a:bodyPr anchorCtr="0" anchor="t" bIns="39550" lIns="79125" rIns="79125" tIns="39550">
            <a:noAutofit/>
          </a:bodyPr>
          <a:lstStyle/>
          <a:p>
            <a:pPr indent="0" lvl="0" marL="0" marR="0" rtl="0" algn="ctr">
              <a:spcBef>
                <a:spcPts val="0"/>
              </a:spcBef>
              <a:buClr>
                <a:srgbClr val="EC6300"/>
              </a:buClr>
              <a:buSzPct val="25000"/>
              <a:buFont typeface="Arial"/>
              <a:buNone/>
            </a:pPr>
            <a:r>
              <a:rPr lang="en-GB">
                <a:solidFill>
                  <a:srgbClr val="EC6300"/>
                </a:solidFill>
              </a:rPr>
              <a:t>isavnin@theopennet.ru</a:t>
            </a:r>
          </a:p>
        </p:txBody>
      </p:sp>
      <p:sp>
        <p:nvSpPr>
          <p:cNvPr id="393" name="Shape 393"/>
          <p:cNvSpPr/>
          <p:nvPr/>
        </p:nvSpPr>
        <p:spPr>
          <a:xfrm>
            <a:off x="0" y="951569"/>
            <a:ext cx="9144000" cy="1944300"/>
          </a:xfrm>
          <a:prstGeom prst="rect">
            <a:avLst/>
          </a:prstGeom>
          <a:solidFill>
            <a:srgbClr val="393939"/>
          </a:solidFill>
          <a:ln>
            <a:noFill/>
          </a:ln>
        </p:spPr>
        <p:txBody>
          <a:bodyPr anchorCtr="0" anchor="ctr" bIns="39550" lIns="79125" rIns="79125" tIns="39550">
            <a:noAutofit/>
          </a:bodyPr>
          <a:lstStyle/>
          <a:p>
            <a:pPr indent="0" lvl="0" marL="0" marR="0" rtl="0" algn="ctr">
              <a:spcBef>
                <a:spcPts val="0"/>
              </a:spcBef>
              <a:buNone/>
            </a:pPr>
            <a:r>
              <a:t/>
            </a:r>
            <a:endParaRPr b="0" i="0" sz="1600" u="none" cap="none" strike="noStrike">
              <a:solidFill>
                <a:schemeClr val="lt1"/>
              </a:solidFill>
              <a:latin typeface="Calibri"/>
              <a:ea typeface="Calibri"/>
              <a:cs typeface="Calibri"/>
              <a:sym typeface="Calibri"/>
            </a:endParaRPr>
          </a:p>
        </p:txBody>
      </p:sp>
      <p:pic>
        <p:nvPicPr>
          <p:cNvPr id="394" name="Shape 394"/>
          <p:cNvPicPr preferRelativeResize="0"/>
          <p:nvPr/>
        </p:nvPicPr>
        <p:blipFill rotWithShape="1">
          <a:blip r:embed="rId4">
            <a:alphaModFix/>
          </a:blip>
          <a:srcRect b="0" l="0" r="0" t="0"/>
          <a:stretch/>
        </p:blipFill>
        <p:spPr>
          <a:xfrm>
            <a:off x="2195736" y="1027414"/>
            <a:ext cx="4248600" cy="834000"/>
          </a:xfrm>
          <a:prstGeom prst="rect">
            <a:avLst/>
          </a:prstGeom>
          <a:noFill/>
          <a:ln>
            <a:noFill/>
          </a:ln>
        </p:spPr>
      </p:pic>
      <p:sp>
        <p:nvSpPr>
          <p:cNvPr id="395" name="Shape 395"/>
          <p:cNvSpPr txBox="1"/>
          <p:nvPr>
            <p:ph type="ctrTitle"/>
          </p:nvPr>
        </p:nvSpPr>
        <p:spPr>
          <a:xfrm>
            <a:off x="373225" y="1923675"/>
            <a:ext cx="8463000" cy="901200"/>
          </a:xfrm>
          <a:prstGeom prst="rect">
            <a:avLst/>
          </a:prstGeom>
          <a:noFill/>
          <a:ln>
            <a:noFill/>
          </a:ln>
        </p:spPr>
        <p:txBody>
          <a:bodyPr anchorCtr="0" anchor="ctr" bIns="39550" lIns="79125" rIns="79125" tIns="39550">
            <a:noAutofit/>
          </a:bodyPr>
          <a:lstStyle/>
          <a:p>
            <a:pPr indent="0" lvl="0" marL="0" marR="0" rtl="0">
              <a:spcBef>
                <a:spcPts val="0"/>
              </a:spcBef>
              <a:buClr>
                <a:schemeClr val="lt1"/>
              </a:buClr>
              <a:buSzPct val="25000"/>
              <a:buFont typeface="Quattrocento Sans"/>
              <a:buNone/>
            </a:pPr>
            <a:r>
              <a:rPr lang="en-GB" sz="3500">
                <a:solidFill>
                  <a:schemeClr val="lt1"/>
                </a:solidFill>
                <a:latin typeface="Quattrocento Sans"/>
                <a:ea typeface="Quattrocento Sans"/>
                <a:cs typeface="Quattrocento Sans"/>
                <a:sym typeface="Quattrocento Sans"/>
              </a:rPr>
              <a:t>Russian Internet </a:t>
            </a:r>
            <a:br>
              <a:rPr lang="en-GB" sz="3500">
                <a:solidFill>
                  <a:schemeClr val="lt1"/>
                </a:solidFill>
                <a:latin typeface="Quattrocento Sans"/>
                <a:ea typeface="Quattrocento Sans"/>
                <a:cs typeface="Quattrocento Sans"/>
                <a:sym typeface="Quattrocento Sans"/>
              </a:rPr>
            </a:br>
            <a:r>
              <a:rPr lang="en-GB" sz="3500">
                <a:solidFill>
                  <a:schemeClr val="lt1"/>
                </a:solidFill>
                <a:latin typeface="Quattrocento Sans"/>
                <a:ea typeface="Quattrocento Sans"/>
                <a:cs typeface="Quattrocento Sans"/>
                <a:sym typeface="Quattrocento Sans"/>
              </a:rPr>
              <a:t>Measurements Hackathons</a:t>
            </a:r>
          </a:p>
        </p:txBody>
      </p:sp>
      <p:sp>
        <p:nvSpPr>
          <p:cNvPr id="396" name="Shape 396"/>
          <p:cNvSpPr/>
          <p:nvPr/>
        </p:nvSpPr>
        <p:spPr>
          <a:xfrm>
            <a:off x="0" y="951570"/>
            <a:ext cx="9144000" cy="34200"/>
          </a:xfrm>
          <a:prstGeom prst="rect">
            <a:avLst/>
          </a:prstGeom>
          <a:solidFill>
            <a:srgbClr val="7F7F81"/>
          </a:solidFill>
          <a:ln>
            <a:noFill/>
          </a:ln>
        </p:spPr>
        <p:txBody>
          <a:bodyPr anchorCtr="0" anchor="ctr" bIns="39550" lIns="79125" rIns="79125" tIns="39550">
            <a:noAutofit/>
          </a:bodyPr>
          <a:lstStyle/>
          <a:p>
            <a:pPr indent="0" lvl="0" marL="0" marR="0" rtl="0" algn="ctr">
              <a:spcBef>
                <a:spcPts val="0"/>
              </a:spcBef>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Clr>
                <a:schemeClr val="dk1"/>
              </a:buClr>
              <a:buSzPct val="28947"/>
              <a:buFont typeface="Arial"/>
              <a:buNone/>
            </a:pPr>
            <a:r>
              <a:rPr lang="en-GB"/>
              <a:t>Second</a:t>
            </a:r>
            <a:r>
              <a:rPr lang="en-GB"/>
              <a:t> hackathon results</a:t>
            </a:r>
          </a:p>
        </p:txBody>
      </p:sp>
      <p:sp>
        <p:nvSpPr>
          <p:cNvPr id="453" name="Shape 453"/>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rtl="0">
              <a:spcBef>
                <a:spcPts val="0"/>
              </a:spcBef>
            </a:pPr>
            <a:r>
              <a:rPr lang="en-GB"/>
              <a:t>4</a:t>
            </a:r>
            <a:r>
              <a:rPr lang="en-GB"/>
              <a:t>0 registrations</a:t>
            </a:r>
          </a:p>
          <a:p>
            <a:pPr indent="-228600" lvl="0" marL="457200" rtl="0">
              <a:spcBef>
                <a:spcPts val="0"/>
              </a:spcBef>
            </a:pPr>
            <a:r>
              <a:rPr lang="en-GB"/>
              <a:t>2,5 projects survived:</a:t>
            </a:r>
          </a:p>
          <a:p>
            <a:pPr indent="-228600" lvl="1" marL="914400" rtl="0">
              <a:spcBef>
                <a:spcPts val="0"/>
              </a:spcBef>
            </a:pPr>
            <a:r>
              <a:rPr lang="en-GB"/>
              <a:t>“IPv4 space in reserve in Russia” (¾ of /8)</a:t>
            </a:r>
          </a:p>
          <a:p>
            <a:pPr indent="-228600" lvl="1" marL="914400" rtl="0">
              <a:spcBef>
                <a:spcPts val="0"/>
              </a:spcBef>
            </a:pPr>
            <a:r>
              <a:rPr lang="en-GB"/>
              <a:t>“Distribution of announcements of IP space” (actually became “Geolocation Quality is poor”)</a:t>
            </a:r>
          </a:p>
          <a:p>
            <a:pPr indent="-228600" lvl="1" marL="914400" rtl="0">
              <a:spcBef>
                <a:spcPts val="0"/>
              </a:spcBef>
            </a:pPr>
            <a:r>
              <a:rPr lang="en-GB"/>
              <a:t>“Verifying Ripe Atlas probe geolocation by analysis of RTT to neighbour probes” (and discovered bug in Atlas API)</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457200" y="205978"/>
            <a:ext cx="8229600" cy="857400"/>
          </a:xfrm>
          <a:prstGeom prst="rect">
            <a:avLst/>
          </a:prstGeom>
        </p:spPr>
        <p:txBody>
          <a:bodyPr anchorCtr="0" anchor="ctr" bIns="79125" lIns="79125" rIns="79125" tIns="79125">
            <a:noAutofit/>
          </a:bodyPr>
          <a:lstStyle/>
          <a:p>
            <a:pPr indent="0" lvl="0" marL="457200" rtl="0">
              <a:spcBef>
                <a:spcPts val="500"/>
              </a:spcBef>
              <a:buNone/>
            </a:pPr>
            <a:r>
              <a:rPr lang="en-GB" sz="2400">
                <a:solidFill>
                  <a:schemeClr val="dk1"/>
                </a:solidFill>
                <a:latin typeface="Calibri"/>
                <a:ea typeface="Calibri"/>
                <a:cs typeface="Calibri"/>
                <a:sym typeface="Calibri"/>
              </a:rPr>
              <a:t>Distribution of announcements of IP space” (actually became “Geolocation Quality is poor”)</a:t>
            </a:r>
          </a:p>
        </p:txBody>
      </p:sp>
      <p:sp>
        <p:nvSpPr>
          <p:cNvPr id="459" name="Shape 459"/>
          <p:cNvSpPr txBox="1"/>
          <p:nvPr>
            <p:ph idx="1" type="body"/>
          </p:nvPr>
        </p:nvSpPr>
        <p:spPr>
          <a:xfrm>
            <a:off x="457200" y="1200150"/>
            <a:ext cx="8229600" cy="3394500"/>
          </a:xfrm>
          <a:prstGeom prst="rect">
            <a:avLst/>
          </a:prstGeom>
        </p:spPr>
        <p:txBody>
          <a:bodyPr anchorCtr="0" anchor="t" bIns="79125" lIns="79125" rIns="79125" tIns="79125">
            <a:noAutofit/>
          </a:bodyPr>
          <a:lstStyle/>
          <a:p>
            <a:pPr lvl="0">
              <a:spcBef>
                <a:spcPts val="0"/>
              </a:spcBef>
              <a:buNone/>
            </a:pPr>
            <a:r>
              <a:rPr lang="en-GB"/>
              <a:t>Based on RIPE Stat</a:t>
            </a:r>
          </a:p>
          <a:p>
            <a:pPr indent="-228600" lvl="0" marL="457200" rtl="0">
              <a:spcBef>
                <a:spcPts val="0"/>
              </a:spcBef>
            </a:pPr>
            <a:r>
              <a:rPr lang="en-GB"/>
              <a:t>some geolocations are funny</a:t>
            </a:r>
          </a:p>
          <a:p>
            <a:pPr indent="-228600" lvl="0" marL="457200" rtl="0">
              <a:spcBef>
                <a:spcPts val="0"/>
              </a:spcBef>
            </a:pPr>
            <a:r>
              <a:rPr lang="en-GB"/>
              <a:t>many prefixes registered inside country are announced outside</a:t>
            </a:r>
          </a:p>
          <a:p>
            <a:pPr indent="-228600" lvl="0" marL="457200">
              <a:spcBef>
                <a:spcPts val="0"/>
              </a:spcBef>
            </a:pPr>
            <a:r>
              <a:rPr lang="en-GB"/>
              <a:t>IPv6 geolocation is not geolocation at all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sp>
        <p:nvSpPr>
          <p:cNvPr id="464" name="Shape 464"/>
          <p:cNvSpPr txBox="1"/>
          <p:nvPr>
            <p:ph type="title"/>
          </p:nvPr>
        </p:nvSpPr>
        <p:spPr>
          <a:xfrm>
            <a:off x="471900" y="738725"/>
            <a:ext cx="8222100" cy="767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Roboto"/>
              <a:buNone/>
            </a:pPr>
            <a:r>
              <a:rPr b="0" i="0" lang="en-GB" sz="3200" u="none" cap="none" strike="noStrike">
                <a:solidFill>
                  <a:schemeClr val="lt1"/>
                </a:solidFill>
                <a:latin typeface="Roboto"/>
                <a:ea typeface="Roboto"/>
                <a:cs typeface="Roboto"/>
                <a:sym typeface="Roboto"/>
              </a:rPr>
              <a:t>RU v4</a:t>
            </a: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p:txBody>
      </p:sp>
      <p:sp>
        <p:nvSpPr>
          <p:cNvPr id="465" name="Shape 465"/>
          <p:cNvSpPr txBox="1"/>
          <p:nvPr>
            <p:ph idx="1" type="body"/>
          </p:nvPr>
        </p:nvSpPr>
        <p:spPr>
          <a:xfrm>
            <a:off x="471900" y="1919075"/>
            <a:ext cx="8222100" cy="27102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lt2"/>
              </a:buClr>
              <a:buSzPct val="25000"/>
              <a:buFont typeface="Roboto"/>
              <a:buNone/>
            </a:pPr>
            <a:r>
              <a:t/>
            </a:r>
            <a:endParaRPr b="0" i="0" sz="1800" u="none" cap="none" strike="noStrike">
              <a:solidFill>
                <a:schemeClr val="lt2"/>
              </a:solidFill>
              <a:latin typeface="Roboto"/>
              <a:ea typeface="Roboto"/>
              <a:cs typeface="Roboto"/>
              <a:sym typeface="Roboto"/>
            </a:endParaRPr>
          </a:p>
        </p:txBody>
      </p:sp>
      <p:pic>
        <p:nvPicPr>
          <p:cNvPr id="466" name="Shape 466"/>
          <p:cNvPicPr preferRelativeResize="0"/>
          <p:nvPr/>
        </p:nvPicPr>
        <p:blipFill rotWithShape="1">
          <a:blip r:embed="rId3">
            <a:alphaModFix/>
          </a:blip>
          <a:srcRect b="0" l="0" r="0" t="0"/>
          <a:stretch/>
        </p:blipFill>
        <p:spPr>
          <a:xfrm>
            <a:off x="938575" y="544400"/>
            <a:ext cx="7192200" cy="453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type="title"/>
          </p:nvPr>
        </p:nvSpPr>
        <p:spPr>
          <a:xfrm>
            <a:off x="471900" y="738725"/>
            <a:ext cx="8222100" cy="767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Roboto"/>
              <a:buNone/>
            </a:pPr>
            <a:r>
              <a:rPr b="0" i="0" lang="en-GB" sz="3200" u="none" cap="none" strike="noStrike">
                <a:solidFill>
                  <a:schemeClr val="lt1"/>
                </a:solidFill>
                <a:latin typeface="Roboto"/>
                <a:ea typeface="Roboto"/>
                <a:cs typeface="Roboto"/>
                <a:sym typeface="Roboto"/>
              </a:rPr>
              <a:t>RU v6</a:t>
            </a: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p:txBody>
      </p:sp>
      <p:sp>
        <p:nvSpPr>
          <p:cNvPr id="472" name="Shape 472"/>
          <p:cNvSpPr txBox="1"/>
          <p:nvPr>
            <p:ph idx="1" type="body"/>
          </p:nvPr>
        </p:nvSpPr>
        <p:spPr>
          <a:xfrm>
            <a:off x="471900" y="1919075"/>
            <a:ext cx="8222100" cy="27102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lt2"/>
              </a:buClr>
              <a:buSzPct val="25000"/>
              <a:buFont typeface="Roboto"/>
              <a:buNone/>
            </a:pPr>
            <a:r>
              <a:t/>
            </a:r>
            <a:endParaRPr b="0" i="0" sz="1800" u="none" cap="none" strike="noStrike">
              <a:solidFill>
                <a:schemeClr val="lt2"/>
              </a:solidFill>
              <a:latin typeface="Roboto"/>
              <a:ea typeface="Roboto"/>
              <a:cs typeface="Roboto"/>
              <a:sym typeface="Roboto"/>
            </a:endParaRPr>
          </a:p>
        </p:txBody>
      </p:sp>
      <p:pic>
        <p:nvPicPr>
          <p:cNvPr id="473" name="Shape 473"/>
          <p:cNvPicPr preferRelativeResize="0"/>
          <p:nvPr/>
        </p:nvPicPr>
        <p:blipFill rotWithShape="1">
          <a:blip r:embed="rId3">
            <a:alphaModFix/>
          </a:blip>
          <a:srcRect b="0" l="0" r="0" t="0"/>
          <a:stretch/>
        </p:blipFill>
        <p:spPr>
          <a:xfrm>
            <a:off x="0" y="557941"/>
            <a:ext cx="9144000" cy="458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sp>
        <p:nvSpPr>
          <p:cNvPr id="478" name="Shape 478"/>
          <p:cNvSpPr txBox="1"/>
          <p:nvPr>
            <p:ph type="title"/>
          </p:nvPr>
        </p:nvSpPr>
        <p:spPr>
          <a:xfrm>
            <a:off x="471900" y="738725"/>
            <a:ext cx="8222100" cy="767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Roboto"/>
              <a:buNone/>
            </a:pPr>
            <a:r>
              <a:rPr b="0" i="0" lang="en-GB" sz="3200" u="none" cap="none" strike="noStrike">
                <a:solidFill>
                  <a:schemeClr val="lt1"/>
                </a:solidFill>
                <a:latin typeface="Roboto"/>
                <a:ea typeface="Roboto"/>
                <a:cs typeface="Roboto"/>
                <a:sym typeface="Roboto"/>
              </a:rPr>
              <a:t>RU v6</a:t>
            </a: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ct val="25000"/>
              <a:buFont typeface="Roboto"/>
              <a:buNone/>
            </a:pPr>
            <a:r>
              <a:t/>
            </a:r>
            <a:endParaRPr b="0" i="0" sz="3200" u="none" cap="none" strike="noStrike">
              <a:solidFill>
                <a:schemeClr val="lt1"/>
              </a:solidFill>
              <a:latin typeface="Roboto"/>
              <a:ea typeface="Roboto"/>
              <a:cs typeface="Roboto"/>
              <a:sym typeface="Roboto"/>
            </a:endParaRPr>
          </a:p>
        </p:txBody>
      </p:sp>
      <p:sp>
        <p:nvSpPr>
          <p:cNvPr id="479" name="Shape 479"/>
          <p:cNvSpPr txBox="1"/>
          <p:nvPr>
            <p:ph idx="1" type="body"/>
          </p:nvPr>
        </p:nvSpPr>
        <p:spPr>
          <a:xfrm>
            <a:off x="471900" y="1919075"/>
            <a:ext cx="8222100" cy="27102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lt2"/>
              </a:buClr>
              <a:buSzPct val="25000"/>
              <a:buFont typeface="Roboto"/>
              <a:buNone/>
            </a:pPr>
            <a:r>
              <a:t/>
            </a:r>
            <a:endParaRPr b="0" i="0" sz="1800" u="none" cap="none" strike="noStrike">
              <a:solidFill>
                <a:schemeClr val="lt2"/>
              </a:solidFill>
              <a:latin typeface="Roboto"/>
              <a:ea typeface="Roboto"/>
              <a:cs typeface="Roboto"/>
              <a:sym typeface="Roboto"/>
            </a:endParaRPr>
          </a:p>
        </p:txBody>
      </p:sp>
      <p:pic>
        <p:nvPicPr>
          <p:cNvPr id="480" name="Shape 480"/>
          <p:cNvPicPr preferRelativeResize="0"/>
          <p:nvPr/>
        </p:nvPicPr>
        <p:blipFill rotWithShape="1">
          <a:blip r:embed="rId3">
            <a:alphaModFix/>
          </a:blip>
          <a:srcRect b="0" l="0" r="0" t="0"/>
          <a:stretch/>
        </p:blipFill>
        <p:spPr>
          <a:xfrm>
            <a:off x="975913" y="569175"/>
            <a:ext cx="70206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457200" y="205978"/>
            <a:ext cx="8229600" cy="857400"/>
          </a:xfrm>
          <a:prstGeom prst="rect">
            <a:avLst/>
          </a:prstGeom>
        </p:spPr>
        <p:txBody>
          <a:bodyPr anchorCtr="0" anchor="ctr" bIns="79125" lIns="79125" rIns="79125" tIns="79125">
            <a:noAutofit/>
          </a:bodyPr>
          <a:lstStyle/>
          <a:p>
            <a:pPr indent="0" lvl="0" marL="457200" rtl="0">
              <a:spcBef>
                <a:spcPts val="500"/>
              </a:spcBef>
              <a:buNone/>
            </a:pPr>
            <a:r>
              <a:rPr lang="en-GB" sz="2400">
                <a:solidFill>
                  <a:schemeClr val="dk1"/>
                </a:solidFill>
                <a:latin typeface="Calibri"/>
                <a:ea typeface="Calibri"/>
                <a:cs typeface="Calibri"/>
                <a:sym typeface="Calibri"/>
              </a:rPr>
              <a:t>Verifying Ripe Atlas probe geolocation by analysis of RTT to neighbour probes</a:t>
            </a:r>
          </a:p>
        </p:txBody>
      </p:sp>
      <p:sp>
        <p:nvSpPr>
          <p:cNvPr id="486" name="Shape 486"/>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0" lvl="0" marL="0" rtl="0">
              <a:spcBef>
                <a:spcPts val="0"/>
              </a:spcBef>
              <a:buNone/>
            </a:pPr>
            <a:r>
              <a:rPr lang="en-GB" u="sng">
                <a:solidFill>
                  <a:schemeClr val="hlink"/>
                </a:solidFill>
                <a:hlinkClick r:id="rId3"/>
              </a:rPr>
              <a:t>https://github.com/darkk/atls-hktn</a:t>
            </a:r>
            <a:r>
              <a:rPr lang="en-GB"/>
              <a:t> :</a:t>
            </a:r>
          </a:p>
          <a:p>
            <a:pPr indent="-69850" lvl="0" marL="0" rtl="0">
              <a:lnSpc>
                <a:spcPct val="115000"/>
              </a:lnSpc>
              <a:spcBef>
                <a:spcPts val="0"/>
              </a:spcBef>
              <a:spcAft>
                <a:spcPts val="1200"/>
              </a:spcAft>
              <a:buClr>
                <a:schemeClr val="dk1"/>
              </a:buClr>
              <a:buSzPct val="61111"/>
              <a:buFont typeface="Arial"/>
              <a:buNone/>
            </a:pPr>
            <a:r>
              <a:rPr lang="en-GB" sz="1800">
                <a:solidFill>
                  <a:srgbClr val="24292E"/>
                </a:solidFill>
                <a:highlight>
                  <a:srgbClr val="FFFFFF"/>
                </a:highlight>
                <a:latin typeface="Arial"/>
                <a:ea typeface="Arial"/>
                <a:cs typeface="Arial"/>
                <a:sym typeface="Arial"/>
              </a:rPr>
              <a:t>Original goal: measure latency between geographically close points and pinpoint abnormally high latencies (bad peering?) compared to speed of light in fiber.</a:t>
            </a:r>
          </a:p>
          <a:p>
            <a:pPr indent="-69850" lvl="0" marL="0" rtl="0">
              <a:lnSpc>
                <a:spcPct val="115000"/>
              </a:lnSpc>
              <a:spcBef>
                <a:spcPts val="0"/>
              </a:spcBef>
              <a:spcAft>
                <a:spcPts val="1200"/>
              </a:spcAft>
              <a:buClr>
                <a:schemeClr val="dk1"/>
              </a:buClr>
              <a:buSzPct val="61111"/>
              <a:buFont typeface="Arial"/>
              <a:buNone/>
            </a:pPr>
            <a:r>
              <a:rPr lang="en-GB" sz="1800">
                <a:solidFill>
                  <a:srgbClr val="24292E"/>
                </a:solidFill>
                <a:highlight>
                  <a:srgbClr val="FFFFFF"/>
                </a:highlight>
                <a:latin typeface="Arial"/>
                <a:ea typeface="Arial"/>
                <a:cs typeface="Arial"/>
                <a:sym typeface="Arial"/>
              </a:rPr>
              <a:t>The goal was shifted to replace active measurements with historical measurements analytics, modified goal was to find latency outliers between two geocoded endpoints, especially violations of speed of light (showing geocoding incorrectness).</a:t>
            </a:r>
          </a:p>
          <a:p>
            <a:pPr indent="0" lvl="0" marL="0" rtl="0">
              <a:spcBef>
                <a:spcPts val="0"/>
              </a:spcBef>
              <a:buNone/>
            </a:pPr>
            <a:r>
              <a:t/>
            </a:r>
            <a:endParaRPr/>
          </a:p>
          <a:p>
            <a:pPr indent="0" lvl="0" mar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t/>
            </a:r>
            <a:endParaRPr/>
          </a:p>
        </p:txBody>
      </p:sp>
      <p:sp>
        <p:nvSpPr>
          <p:cNvPr id="492" name="Shape 492"/>
          <p:cNvSpPr txBox="1"/>
          <p:nvPr>
            <p:ph idx="1" type="body"/>
          </p:nvPr>
        </p:nvSpPr>
        <p:spPr>
          <a:xfrm>
            <a:off x="457200" y="1200150"/>
            <a:ext cx="8229600" cy="3394500"/>
          </a:xfrm>
          <a:prstGeom prst="rect">
            <a:avLst/>
          </a:prstGeom>
        </p:spPr>
        <p:txBody>
          <a:bodyPr anchorCtr="0" anchor="t" bIns="79125" lIns="79125" rIns="79125" tIns="79125">
            <a:noAutofit/>
          </a:bodyPr>
          <a:lstStyle/>
          <a:p>
            <a:pPr lvl="0">
              <a:spcBef>
                <a:spcPts val="0"/>
              </a:spcBef>
              <a:buNone/>
            </a:pPr>
            <a:r>
              <a:t/>
            </a:r>
            <a:endParaRPr/>
          </a:p>
        </p:txBody>
      </p:sp>
      <p:pic>
        <p:nvPicPr>
          <p:cNvPr id="493" name="Shape 493"/>
          <p:cNvPicPr preferRelativeResize="0"/>
          <p:nvPr/>
        </p:nvPicPr>
        <p:blipFill>
          <a:blip r:embed="rId3">
            <a:alphaModFix/>
          </a:blip>
          <a:stretch>
            <a:fillRect/>
          </a:stretch>
        </p:blipFill>
        <p:spPr>
          <a:xfrm>
            <a:off x="1415237" y="205975"/>
            <a:ext cx="6313524" cy="4644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sp>
        <p:nvSpPr>
          <p:cNvPr id="498" name="Shape 498"/>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Outcome</a:t>
            </a:r>
          </a:p>
        </p:txBody>
      </p:sp>
      <p:sp>
        <p:nvSpPr>
          <p:cNvPr id="499" name="Shape 499"/>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rtl="0">
              <a:spcBef>
                <a:spcPts val="0"/>
              </a:spcBef>
            </a:pPr>
            <a:r>
              <a:rPr lang="en-GB"/>
              <a:t>there is a lot things to study and measure in Internet</a:t>
            </a:r>
          </a:p>
          <a:p>
            <a:pPr indent="-228600" lvl="0" marL="457200" rtl="0">
              <a:spcBef>
                <a:spcPts val="0"/>
              </a:spcBef>
            </a:pPr>
            <a:r>
              <a:rPr lang="en-GB"/>
              <a:t>not much people aware of Internet measurements data</a:t>
            </a:r>
          </a:p>
          <a:p>
            <a:pPr indent="-228600" lvl="0" marL="457200" rtl="0">
              <a:spcBef>
                <a:spcPts val="0"/>
              </a:spcBef>
            </a:pPr>
            <a:r>
              <a:rPr lang="en-GB"/>
              <a:t>community need to be engaged</a:t>
            </a:r>
          </a:p>
          <a:p>
            <a:pPr indent="-228600" lvl="1" marL="914400" rtl="0">
              <a:spcBef>
                <a:spcPts val="0"/>
              </a:spcBef>
            </a:pPr>
            <a:r>
              <a:rPr lang="en-GB"/>
              <a:t>and you need to communicate and promote MORE!!!</a:t>
            </a:r>
          </a:p>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3" name="Shape 503"/>
        <p:cNvGrpSpPr/>
        <p:nvPr/>
      </p:nvGrpSpPr>
      <p:grpSpPr>
        <a:xfrm>
          <a:off x="0" y="0"/>
          <a:ext cx="0" cy="0"/>
          <a:chOff x="0" y="0"/>
          <a:chExt cx="0" cy="0"/>
        </a:xfrm>
      </p:grpSpPr>
      <p:sp>
        <p:nvSpPr>
          <p:cNvPr id="504" name="Shape 504"/>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Third hackathon</a:t>
            </a:r>
          </a:p>
        </p:txBody>
      </p:sp>
      <p:sp>
        <p:nvSpPr>
          <p:cNvPr id="505" name="Shape 505"/>
          <p:cNvSpPr txBox="1"/>
          <p:nvPr>
            <p:ph idx="1" type="body"/>
          </p:nvPr>
        </p:nvSpPr>
        <p:spPr>
          <a:xfrm>
            <a:off x="457200" y="1200150"/>
            <a:ext cx="8229600" cy="3394500"/>
          </a:xfrm>
          <a:prstGeom prst="rect">
            <a:avLst/>
          </a:prstGeom>
        </p:spPr>
        <p:txBody>
          <a:bodyPr anchorCtr="0" anchor="t" bIns="79125" lIns="79125" rIns="79125" tIns="79125">
            <a:noAutofit/>
          </a:bodyPr>
          <a:lstStyle/>
          <a:p>
            <a:pPr lvl="0">
              <a:spcBef>
                <a:spcPts val="0"/>
              </a:spcBef>
              <a:buNone/>
            </a:pPr>
            <a:r>
              <a:rPr lang="en-GB"/>
              <a:t>20-21 May 2017 (weekend before ENOG13)</a:t>
            </a:r>
            <a:br>
              <a:rPr lang="en-GB"/>
            </a:br>
            <a:r>
              <a:rPr lang="en-GB"/>
              <a:t>by “the openNet” with “Ingria Business Park”</a:t>
            </a:r>
          </a:p>
          <a:p>
            <a:pPr lvl="0">
              <a:spcBef>
                <a:spcPts val="0"/>
              </a:spcBef>
              <a:buNone/>
            </a:pPr>
            <a:r>
              <a:t/>
            </a:r>
            <a:endParaRPr/>
          </a:p>
          <a:p>
            <a:pPr lvl="0" rtl="0" algn="ctr">
              <a:spcBef>
                <a:spcPts val="0"/>
              </a:spcBef>
              <a:buNone/>
            </a:pPr>
            <a:r>
              <a:rPr lang="en-GB" sz="3600"/>
              <a:t>Deferred Success!</a:t>
            </a:r>
          </a:p>
          <a:p>
            <a:pPr lvl="0" rtl="0" algn="ctr">
              <a:spcBef>
                <a:spcPts val="0"/>
              </a:spcBef>
              <a:buNone/>
            </a:pPr>
            <a:r>
              <a:t/>
            </a:r>
            <a:endParaRPr sz="3600"/>
          </a:p>
          <a:p>
            <a:pPr lvl="0">
              <a:spcBef>
                <a:spcPts val="0"/>
              </a:spcBef>
              <a:buNone/>
            </a:pPr>
            <a:r>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9" name="Shape 509"/>
        <p:cNvGrpSpPr/>
        <p:nvPr/>
      </p:nvGrpSpPr>
      <p:grpSpPr>
        <a:xfrm>
          <a:off x="0" y="0"/>
          <a:ext cx="0" cy="0"/>
          <a:chOff x="0" y="0"/>
          <a:chExt cx="0" cy="0"/>
        </a:xfrm>
      </p:grpSpPr>
      <p:sp>
        <p:nvSpPr>
          <p:cNvPr id="510" name="Shape 510"/>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More Hackathons?</a:t>
            </a:r>
          </a:p>
        </p:txBody>
      </p:sp>
      <p:sp>
        <p:nvSpPr>
          <p:cNvPr id="511" name="Shape 511"/>
          <p:cNvSpPr txBox="1"/>
          <p:nvPr>
            <p:ph idx="1" type="body"/>
          </p:nvPr>
        </p:nvSpPr>
        <p:spPr>
          <a:xfrm>
            <a:off x="457200" y="1189212"/>
            <a:ext cx="8229600" cy="3394500"/>
          </a:xfrm>
          <a:prstGeom prst="rect">
            <a:avLst/>
          </a:prstGeom>
        </p:spPr>
        <p:txBody>
          <a:bodyPr anchorCtr="0" anchor="t" bIns="79125" lIns="79125" rIns="79125" tIns="79125">
            <a:noAutofit/>
          </a:bodyPr>
          <a:lstStyle/>
          <a:p>
            <a:pPr lvl="0" rtl="0" algn="ctr">
              <a:spcBef>
                <a:spcPts val="0"/>
              </a:spcBef>
              <a:buNone/>
            </a:pPr>
            <a:r>
              <a:rPr lang="en-GB" sz="7100"/>
              <a:t>Everyone welcome!*</a:t>
            </a: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a:spcBef>
                <a:spcPts val="0"/>
              </a:spcBef>
              <a:buNone/>
            </a:pPr>
            <a:r>
              <a:rPr lang="en-GB" sz="1600"/>
              <a:t>*including sponsors</a:t>
            </a:r>
          </a:p>
          <a:p>
            <a:pPr lvl="0" algn="ctr">
              <a:spcBef>
                <a:spcPts val="0"/>
              </a:spcBef>
              <a:buNone/>
            </a:pPr>
            <a:r>
              <a:t/>
            </a:r>
            <a:endParaRPr/>
          </a:p>
          <a:p>
            <a:pPr lvl="0" algn="ctr">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Why?</a:t>
            </a:r>
          </a:p>
        </p:txBody>
      </p:sp>
      <p:sp>
        <p:nvSpPr>
          <p:cNvPr id="402" name="Shape 402"/>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rtl="0">
              <a:spcBef>
                <a:spcPts val="0"/>
              </a:spcBef>
            </a:pPr>
            <a:r>
              <a:rPr lang="en-GB"/>
              <a:t>have fun</a:t>
            </a:r>
          </a:p>
          <a:p>
            <a:pPr indent="-228600" lvl="0" marL="457200" rtl="0">
              <a:spcBef>
                <a:spcPts val="0"/>
              </a:spcBef>
            </a:pPr>
            <a:r>
              <a:rPr lang="en-GB"/>
              <a:t>engage community</a:t>
            </a:r>
          </a:p>
          <a:p>
            <a:pPr indent="-228600" lvl="0" marL="457200">
              <a:spcBef>
                <a:spcPts val="0"/>
              </a:spcBef>
            </a:pPr>
            <a:r>
              <a:rPr lang="en-GB"/>
              <a:t>study our local Internet Infrastructure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Hackathons</a:t>
            </a:r>
          </a:p>
        </p:txBody>
      </p:sp>
      <p:sp>
        <p:nvSpPr>
          <p:cNvPr id="408" name="Shape 408"/>
          <p:cNvSpPr txBox="1"/>
          <p:nvPr>
            <p:ph idx="1" type="body"/>
          </p:nvPr>
        </p:nvSpPr>
        <p:spPr>
          <a:xfrm>
            <a:off x="457200" y="1200150"/>
            <a:ext cx="8229600" cy="3394500"/>
          </a:xfrm>
          <a:prstGeom prst="rect">
            <a:avLst/>
          </a:prstGeom>
        </p:spPr>
        <p:txBody>
          <a:bodyPr anchorCtr="0" anchor="t" bIns="79125" lIns="79125" rIns="79125" tIns="79125">
            <a:noAutofit/>
          </a:bodyPr>
          <a:lstStyle/>
          <a:p>
            <a:pPr lvl="0">
              <a:spcBef>
                <a:spcPts val="0"/>
              </a:spcBef>
              <a:buNone/>
            </a:pPr>
            <a:r>
              <a:rPr lang="en-GB"/>
              <a:t>First - 27-28 august 2016</a:t>
            </a:r>
          </a:p>
          <a:p>
            <a:pPr lvl="0">
              <a:spcBef>
                <a:spcPts val="0"/>
              </a:spcBef>
              <a:buNone/>
            </a:pPr>
            <a:r>
              <a:rPr lang="en-GB"/>
              <a:t>Second - 11-12 February 2017</a:t>
            </a:r>
          </a:p>
          <a:p>
            <a:pPr lvl="0">
              <a:spcBef>
                <a:spcPts val="0"/>
              </a:spcBef>
              <a:buNone/>
            </a:pPr>
            <a:r>
              <a:rPr lang="en-GB"/>
              <a:t>Third - 20-21 May 2017 </a:t>
            </a:r>
          </a:p>
          <a:p>
            <a:pPr lvl="0" rtl="0" algn="l">
              <a:spcBef>
                <a:spcPts val="0"/>
              </a:spcBef>
              <a:buNone/>
            </a:pPr>
            <a:r>
              <a:t/>
            </a:r>
            <a:endParaRPr/>
          </a:p>
          <a:p>
            <a:pPr indent="0" lvl="0" marL="177800" algn="l">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457200" y="205978"/>
            <a:ext cx="8229600" cy="857400"/>
          </a:xfrm>
          <a:prstGeom prst="rect">
            <a:avLst/>
          </a:prstGeom>
        </p:spPr>
        <p:txBody>
          <a:bodyPr anchorCtr="0" anchor="ctr" bIns="79125" lIns="79125" rIns="79125" tIns="79125">
            <a:noAutofit/>
          </a:bodyPr>
          <a:lstStyle/>
          <a:p>
            <a:pPr lvl="0">
              <a:spcBef>
                <a:spcPts val="0"/>
              </a:spcBef>
              <a:buNone/>
            </a:pPr>
            <a:r>
              <a:rPr lang="en-GB"/>
              <a:t>Organizational</a:t>
            </a:r>
          </a:p>
        </p:txBody>
      </p:sp>
      <p:sp>
        <p:nvSpPr>
          <p:cNvPr id="414" name="Shape 414"/>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rtl="0">
              <a:spcBef>
                <a:spcPts val="0"/>
              </a:spcBef>
            </a:pPr>
            <a:r>
              <a:rPr lang="en-GB"/>
              <a:t>by volunteers</a:t>
            </a:r>
          </a:p>
          <a:p>
            <a:pPr indent="-228600" lvl="0" marL="457200" rtl="0">
              <a:spcBef>
                <a:spcPts val="0"/>
              </a:spcBef>
            </a:pPr>
            <a:r>
              <a:rPr lang="en-GB"/>
              <a:t>at community center (“</a:t>
            </a:r>
            <a:r>
              <a:rPr lang="en-GB" u="sng">
                <a:solidFill>
                  <a:schemeClr val="hlink"/>
                </a:solidFill>
                <a:hlinkClick r:id="rId3"/>
              </a:rPr>
              <a:t>Boiling Point</a:t>
            </a:r>
            <a:r>
              <a:rPr lang="en-GB"/>
              <a:t>” state-run coworking)</a:t>
            </a:r>
          </a:p>
          <a:p>
            <a:pPr indent="-228600" lvl="0" marL="457200" rtl="0">
              <a:spcBef>
                <a:spcPts val="0"/>
              </a:spcBef>
            </a:pPr>
            <a:r>
              <a:rPr lang="en-GB"/>
              <a:t>water coffee/tea and stroopwaffles</a:t>
            </a:r>
          </a:p>
          <a:p>
            <a:pPr indent="-228600" lvl="0" marL="457200" rtl="0">
              <a:spcBef>
                <a:spcPts val="0"/>
              </a:spcBef>
            </a:pPr>
            <a:r>
              <a:rPr lang="en-GB"/>
              <a:t>budget: </a:t>
            </a:r>
            <a:br>
              <a:rPr lang="en-GB"/>
            </a:br>
            <a:r>
              <a:rPr lang="en-GB"/>
              <a:t>first - 50 euro</a:t>
            </a:r>
            <a:br>
              <a:rPr lang="en-GB"/>
            </a:br>
            <a:r>
              <a:rPr lang="en-GB"/>
              <a:t>second - 30 euro (we became more professional!)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457200" y="205978"/>
            <a:ext cx="8229600" cy="857400"/>
          </a:xfrm>
          <a:prstGeom prst="rect">
            <a:avLst/>
          </a:prstGeom>
        </p:spPr>
        <p:txBody>
          <a:bodyPr anchorCtr="0" anchor="ctr" bIns="79125" lIns="79125" rIns="79125" tIns="79125">
            <a:noAutofit/>
          </a:bodyPr>
          <a:lstStyle/>
          <a:p>
            <a:pPr lvl="0" rtl="0">
              <a:spcBef>
                <a:spcPts val="0"/>
              </a:spcBef>
              <a:buNone/>
            </a:pPr>
            <a:r>
              <a:rPr lang="en-GB"/>
              <a:t>First hackathon results</a:t>
            </a:r>
          </a:p>
        </p:txBody>
      </p:sp>
      <p:sp>
        <p:nvSpPr>
          <p:cNvPr id="420" name="Shape 420"/>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rtl="0">
              <a:spcBef>
                <a:spcPts val="0"/>
              </a:spcBef>
            </a:pPr>
            <a:r>
              <a:rPr lang="en-GB"/>
              <a:t>30 registrations</a:t>
            </a:r>
          </a:p>
          <a:p>
            <a:pPr indent="-228600" lvl="0" marL="457200" rtl="0">
              <a:spcBef>
                <a:spcPts val="0"/>
              </a:spcBef>
            </a:pPr>
            <a:r>
              <a:rPr lang="en-GB"/>
              <a:t>2,5 projects survived:</a:t>
            </a:r>
          </a:p>
          <a:p>
            <a:pPr indent="-228600" lvl="1" marL="914400" rtl="0">
              <a:spcBef>
                <a:spcPts val="0"/>
              </a:spcBef>
            </a:pPr>
            <a:r>
              <a:rPr lang="en-GB"/>
              <a:t>“Critical Infrastructure of Russian Internet analysis based on European approach”</a:t>
            </a:r>
          </a:p>
          <a:p>
            <a:pPr indent="-228600" lvl="1" marL="914400" rtl="0">
              <a:spcBef>
                <a:spcPts val="0"/>
              </a:spcBef>
            </a:pPr>
            <a:r>
              <a:rPr lang="en-GB"/>
              <a:t>“Routing and data plane comparasion at the border of Russia”</a:t>
            </a:r>
          </a:p>
          <a:p>
            <a:pPr indent="-228600" lvl="1" marL="914400" rtl="0">
              <a:spcBef>
                <a:spcPts val="0"/>
              </a:spcBef>
            </a:pPr>
            <a:r>
              <a:rPr lang="en-GB"/>
              <a:t>“Russian Open Data and RIPE NCC”</a:t>
            </a:r>
          </a:p>
          <a:p>
            <a:pPr indent="0" lvl="0" mar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title"/>
          </p:nvPr>
        </p:nvSpPr>
        <p:spPr>
          <a:xfrm>
            <a:off x="457200" y="205978"/>
            <a:ext cx="8229600" cy="857400"/>
          </a:xfrm>
          <a:prstGeom prst="rect">
            <a:avLst/>
          </a:prstGeom>
        </p:spPr>
        <p:txBody>
          <a:bodyPr anchorCtr="0" anchor="ctr" bIns="79125" lIns="79125" rIns="79125" tIns="79125">
            <a:noAutofit/>
          </a:bodyPr>
          <a:lstStyle/>
          <a:p>
            <a:pPr indent="0" lvl="0" marL="457200" rtl="0">
              <a:spcBef>
                <a:spcPts val="500"/>
              </a:spcBef>
              <a:buNone/>
            </a:pPr>
            <a:r>
              <a:rPr lang="en-GB" sz="2400">
                <a:solidFill>
                  <a:schemeClr val="dk1"/>
                </a:solidFill>
                <a:latin typeface="Calibri"/>
                <a:ea typeface="Calibri"/>
                <a:cs typeface="Calibri"/>
                <a:sym typeface="Calibri"/>
              </a:rPr>
              <a:t>Critical Infrastructure of Russian Internet analysis based on European approach</a:t>
            </a:r>
          </a:p>
        </p:txBody>
      </p:sp>
      <p:sp>
        <p:nvSpPr>
          <p:cNvPr id="426" name="Shape 426"/>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a:spcBef>
                <a:spcPts val="0"/>
              </a:spcBef>
            </a:pPr>
            <a:r>
              <a:rPr lang="en-GB"/>
              <a:t>non-programming task</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nvSpPr>
        <p:spPr>
          <a:xfrm>
            <a:off x="780549" y="-35364"/>
            <a:ext cx="6839100" cy="917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lang="en-GB" sz="2800">
                <a:solidFill>
                  <a:srgbClr val="215968"/>
                </a:solidFill>
                <a:latin typeface="Calibri"/>
                <a:ea typeface="Calibri"/>
                <a:cs typeface="Calibri"/>
                <a:sym typeface="Calibri"/>
              </a:rPr>
              <a:t>Резюме исследования (I)</a:t>
            </a:r>
          </a:p>
        </p:txBody>
      </p:sp>
      <p:sp>
        <p:nvSpPr>
          <p:cNvPr id="433" name="Shape 433"/>
          <p:cNvSpPr txBox="1"/>
          <p:nvPr/>
        </p:nvSpPr>
        <p:spPr>
          <a:xfrm>
            <a:off x="212035" y="882365"/>
            <a:ext cx="8756700" cy="4011000"/>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Arial"/>
              <a:buChar char="•"/>
            </a:pPr>
            <a:r>
              <a:rPr b="1" lang="en-GB" sz="1800">
                <a:solidFill>
                  <a:schemeClr val="dk1"/>
                </a:solidFill>
                <a:latin typeface="Arial"/>
                <a:ea typeface="Arial"/>
                <a:cs typeface="Arial"/>
                <a:sym typeface="Arial"/>
              </a:rPr>
              <a:t>В международной практике нет единого подхода к регулированию КИИ и единое понимание того, как соотносятся с КИИ сервисы и инфраструктура Интернета.  </a:t>
            </a:r>
          </a:p>
          <a:p>
            <a:pPr indent="-285750" lvl="0" marL="285750" marR="0" rtl="0" algn="l">
              <a:spcBef>
                <a:spcPts val="0"/>
              </a:spcBef>
              <a:buClr>
                <a:schemeClr val="dk1"/>
              </a:buClr>
              <a:buFont typeface="Arial"/>
              <a:buNone/>
            </a:pPr>
            <a:r>
              <a:t/>
            </a:r>
            <a:endParaRPr b="1" sz="1800">
              <a:solidFill>
                <a:schemeClr val="dk1"/>
              </a:solidFill>
              <a:latin typeface="Arial"/>
              <a:ea typeface="Arial"/>
              <a:cs typeface="Arial"/>
              <a:sym typeface="Arial"/>
            </a:endParaRPr>
          </a:p>
          <a:p>
            <a:pPr indent="-285750" lvl="0" marL="285750" marR="0" rtl="0" algn="l">
              <a:spcBef>
                <a:spcPts val="0"/>
              </a:spcBef>
              <a:buClr>
                <a:schemeClr val="dk1"/>
              </a:buClr>
              <a:buSzPct val="100000"/>
              <a:buFont typeface="Arial"/>
              <a:buChar char="•"/>
            </a:pPr>
            <a:r>
              <a:rPr b="1" lang="en-GB" sz="1800">
                <a:solidFill>
                  <a:schemeClr val="dk1"/>
                </a:solidFill>
                <a:latin typeface="Arial"/>
                <a:ea typeface="Arial"/>
                <a:cs typeface="Arial"/>
                <a:sym typeface="Arial"/>
              </a:rPr>
              <a:t>Нет универсальной методологии, таксономии и системы критериев для  категорирования и классификации КИИ</a:t>
            </a:r>
          </a:p>
          <a:p>
            <a:pPr indent="-285750" lvl="0" marL="285750" marR="0" rtl="0" algn="l">
              <a:spcBef>
                <a:spcPts val="0"/>
              </a:spcBef>
              <a:buClr>
                <a:schemeClr val="dk1"/>
              </a:buClr>
              <a:buFont typeface="Arial"/>
              <a:buNone/>
            </a:pPr>
            <a:r>
              <a:t/>
            </a:r>
            <a:endParaRPr b="1" sz="1800">
              <a:solidFill>
                <a:schemeClr val="dk1"/>
              </a:solidFill>
              <a:latin typeface="Arial"/>
              <a:ea typeface="Arial"/>
              <a:cs typeface="Arial"/>
              <a:sym typeface="Arial"/>
            </a:endParaRPr>
          </a:p>
          <a:p>
            <a:pPr indent="-285750" lvl="0" marL="285750" marR="0" rtl="0" algn="l">
              <a:spcBef>
                <a:spcPts val="0"/>
              </a:spcBef>
              <a:buClr>
                <a:schemeClr val="dk1"/>
              </a:buClr>
              <a:buSzPct val="100000"/>
              <a:buFont typeface="Arial"/>
              <a:buChar char="•"/>
            </a:pPr>
            <a:r>
              <a:rPr b="1" lang="en-GB" sz="1800">
                <a:solidFill>
                  <a:schemeClr val="dk1"/>
                </a:solidFill>
                <a:latin typeface="Arial"/>
                <a:ea typeface="Arial"/>
                <a:cs typeface="Arial"/>
                <a:sym typeface="Arial"/>
              </a:rPr>
              <a:t>Классификация существующих подходов:</a:t>
            </a:r>
          </a:p>
          <a:p>
            <a:pPr indent="-285750" lvl="0" marL="285750" marR="0" rtl="0" algn="l">
              <a:spcBef>
                <a:spcPts val="0"/>
              </a:spcBef>
              <a:buClr>
                <a:schemeClr val="dk1"/>
              </a:buClr>
              <a:buFont typeface="Arial"/>
              <a:buNone/>
            </a:pPr>
            <a:r>
              <a:t/>
            </a:r>
            <a:endParaRPr sz="1800">
              <a:solidFill>
                <a:srgbClr val="31859C"/>
              </a:solidFill>
              <a:latin typeface="Calibri"/>
              <a:ea typeface="Calibri"/>
              <a:cs typeface="Calibri"/>
              <a:sym typeface="Calibri"/>
            </a:endParaRPr>
          </a:p>
          <a:p>
            <a:pPr indent="-342900" lvl="0" marL="342900" marR="0" rtl="0" algn="l">
              <a:spcBef>
                <a:spcPts val="0"/>
              </a:spcBef>
              <a:buClr>
                <a:schemeClr val="dk1"/>
              </a:buClr>
              <a:buSzPct val="100000"/>
              <a:buFont typeface="Arial"/>
              <a:buAutoNum type="arabicPeriod"/>
            </a:pPr>
            <a:r>
              <a:rPr lang="en-GB" sz="1800">
                <a:solidFill>
                  <a:schemeClr val="dk1"/>
                </a:solidFill>
                <a:latin typeface="Arial"/>
                <a:ea typeface="Arial"/>
                <a:cs typeface="Arial"/>
                <a:sym typeface="Arial"/>
              </a:rPr>
              <a:t>(Япония, США и проч.) Объект регулирования - ИТ-инфраструктура КВО, категорирования и таксономии является производной по отношению к КВО. Интернет и  сервисы ИТ-отрасли, не выделяются в отдельный сектор КВО.</a:t>
            </a:r>
          </a:p>
          <a:p>
            <a:pPr indent="-342900" lvl="0" marL="342900" marR="0" rtl="0" algn="l">
              <a:spcBef>
                <a:spcPts val="0"/>
              </a:spcBef>
              <a:buClr>
                <a:schemeClr val="dk1"/>
              </a:buClr>
              <a:buSzPct val="100000"/>
              <a:buFont typeface="Arial"/>
              <a:buAutoNum type="arabicPeriod"/>
            </a:pPr>
            <a:r>
              <a:rPr lang="en-GB" sz="1800">
                <a:solidFill>
                  <a:schemeClr val="dk1"/>
                </a:solidFill>
                <a:latin typeface="Arial"/>
                <a:ea typeface="Arial"/>
                <a:cs typeface="Arial"/>
                <a:sym typeface="Arial"/>
              </a:rPr>
              <a:t>(РФ) КИИ = отдельная категория объектов регулирования, но по системе критериев и таксономии производна по отношению к КВО. В ряде случаев понятие КИИ привязывается к АСУ ПТП КВО. Интернет + другие сети передачи данных относятся к КИИ, но в привязке к функционированию КВО.</a:t>
            </a:r>
          </a:p>
          <a:p>
            <a:pPr indent="-342900" lvl="0" marL="342900" marR="0" rtl="0" algn="l">
              <a:spcBef>
                <a:spcPts val="0"/>
              </a:spcBef>
              <a:buClr>
                <a:schemeClr val="dk1"/>
              </a:buClr>
              <a:buSzPct val="100000"/>
              <a:buFont typeface="Arial"/>
              <a:buAutoNum type="arabicPeriod"/>
            </a:pPr>
            <a:r>
              <a:rPr lang="en-GB" sz="1800">
                <a:solidFill>
                  <a:schemeClr val="dk1"/>
                </a:solidFill>
                <a:latin typeface="Arial"/>
                <a:ea typeface="Arial"/>
                <a:cs typeface="Arial"/>
                <a:sym typeface="Arial"/>
              </a:rPr>
              <a:t>(ЕС, Германия, Швеция) ИТ+Интернет = отдельная сфера регулирования; вместо КИИ – жизненно важные услуги (ЖВУ) и критически важные услуги (КВУ). </a:t>
            </a:r>
          </a:p>
          <a:p>
            <a:pPr indent="0" lvl="0" marL="0" marR="0" rtl="0" algn="l">
              <a:spcBef>
                <a:spcPts val="0"/>
              </a:spcBef>
              <a:buNone/>
            </a:pPr>
            <a:r>
              <a:t/>
            </a:r>
            <a:endParaRPr sz="1800">
              <a:solidFill>
                <a:schemeClr val="dk1"/>
              </a:solidFill>
              <a:latin typeface="Arial"/>
              <a:ea typeface="Arial"/>
              <a:cs typeface="Arial"/>
              <a:sym typeface="Arial"/>
            </a:endParaRPr>
          </a:p>
          <a:p>
            <a:pPr indent="0" lvl="0" marL="0" marR="0" rtl="0" algn="l">
              <a:spcBef>
                <a:spcPts val="0"/>
              </a:spcBef>
              <a:buNone/>
            </a:pPr>
            <a:r>
              <a:t/>
            </a:r>
            <a:endParaRPr sz="1800">
              <a:solidFill>
                <a:schemeClr val="dk1"/>
              </a:solidFill>
              <a:latin typeface="Arial"/>
              <a:ea typeface="Arial"/>
              <a:cs typeface="Arial"/>
              <a:sym typeface="Arial"/>
            </a:endParaRPr>
          </a:p>
          <a:p>
            <a:pPr indent="-342900" lvl="0" marL="342900" marR="0" rtl="0" algn="l">
              <a:spcBef>
                <a:spcPts val="0"/>
              </a:spcBef>
              <a:buClr>
                <a:schemeClr val="dk1"/>
              </a:buClr>
              <a:buFont typeface="Arial"/>
              <a:buNone/>
            </a:pPr>
            <a:r>
              <a:t/>
            </a:r>
            <a:endParaRPr sz="1800">
              <a:solidFill>
                <a:schemeClr val="dk1"/>
              </a:solidFill>
              <a:latin typeface="Arial"/>
              <a:ea typeface="Arial"/>
              <a:cs typeface="Arial"/>
              <a:sym typeface="Arial"/>
            </a:endParaRPr>
          </a:p>
          <a:p>
            <a:pPr indent="0" lvl="0" marL="0" marR="0" rtl="0" algn="l">
              <a:spcBef>
                <a:spcPts val="0"/>
              </a:spcBef>
              <a:buNone/>
            </a:pPr>
            <a:r>
              <a:t/>
            </a:r>
            <a:endParaRPr sz="1800">
              <a:solidFill>
                <a:schemeClr val="dk1"/>
              </a:solidFill>
              <a:latin typeface="Arial"/>
              <a:ea typeface="Arial"/>
              <a:cs typeface="Arial"/>
              <a:sym typeface="Arial"/>
            </a:endParaRPr>
          </a:p>
          <a:p>
            <a:pPr indent="0" lvl="0" marL="0" marR="0" rtl="0" algn="l">
              <a:spcBef>
                <a:spcPts val="0"/>
              </a:spcBef>
              <a:buNone/>
            </a:pPr>
            <a:r>
              <a:t/>
            </a:r>
            <a:endParaRPr sz="1800">
              <a:solidFill>
                <a:schemeClr val="dk1"/>
              </a:solidFill>
              <a:latin typeface="Arial"/>
              <a:ea typeface="Arial"/>
              <a:cs typeface="Arial"/>
              <a:sym typeface="Arial"/>
            </a:endParaRPr>
          </a:p>
          <a:p>
            <a:pPr indent="-342900" lvl="0" marL="342900" marR="0" rtl="0" algn="l">
              <a:spcBef>
                <a:spcPts val="0"/>
              </a:spcBef>
              <a:buClr>
                <a:schemeClr val="dk1"/>
              </a:buClr>
              <a:buFont typeface="Arial"/>
              <a:buNone/>
            </a:pPr>
            <a:r>
              <a:t/>
            </a:r>
            <a:endParaRPr sz="1800">
              <a:solidFill>
                <a:srgbClr val="31859C"/>
              </a:solidFill>
              <a:latin typeface="Calibri"/>
              <a:ea typeface="Calibri"/>
              <a:cs typeface="Calibri"/>
              <a:sym typeface="Calibri"/>
            </a:endParaRPr>
          </a:p>
        </p:txBody>
      </p:sp>
      <p:sp>
        <p:nvSpPr>
          <p:cNvPr id="434" name="Shape 434"/>
          <p:cNvSpPr txBox="1"/>
          <p:nvPr/>
        </p:nvSpPr>
        <p:spPr>
          <a:xfrm>
            <a:off x="6553080" y="4767389"/>
            <a:ext cx="2133300" cy="2736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buSzPct val="25000"/>
              <a:buNone/>
            </a:pPr>
            <a:fld id="{00000000-1234-1234-1234-123412341234}" type="slidenum">
              <a:rPr lang="en-GB" sz="1200">
                <a:solidFill>
                  <a:srgbClr val="8B8B8B"/>
                </a:solidFill>
                <a:latin typeface="Calibri"/>
                <a:ea typeface="Calibri"/>
                <a:cs typeface="Calibri"/>
                <a:sym typeface="Calibri"/>
              </a:rPr>
              <a:t>‹#›</a:t>
            </a:fld>
          </a:p>
        </p:txBody>
      </p:sp>
      <p:sp>
        <p:nvSpPr>
          <p:cNvPr id="435" name="Shape 435"/>
          <p:cNvSpPr/>
          <p:nvPr/>
        </p:nvSpPr>
        <p:spPr>
          <a:xfrm>
            <a:off x="7258771" y="0"/>
            <a:ext cx="1885200" cy="7428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lang="en-GB" sz="1200">
                <a:solidFill>
                  <a:schemeClr val="dk1"/>
                </a:solidFill>
                <a:latin typeface="Arial"/>
                <a:ea typeface="Arial"/>
                <a:cs typeface="Arial"/>
                <a:sym typeface="Arial"/>
              </a:rPr>
              <a:t>CII Research </a:t>
            </a:r>
          </a:p>
          <a:p>
            <a:pPr indent="0" lvl="0" marL="0" marR="0" rtl="0" algn="l">
              <a:spcBef>
                <a:spcPts val="0"/>
              </a:spcBef>
              <a:buSzPct val="25000"/>
              <a:buNone/>
            </a:pPr>
            <a:r>
              <a:rPr b="1" lang="en-GB" sz="1200">
                <a:solidFill>
                  <a:schemeClr val="dk1"/>
                </a:solidFill>
                <a:latin typeface="Arial"/>
                <a:ea typeface="Arial"/>
                <a:cs typeface="Arial"/>
                <a:sym typeface="Arial"/>
              </a:rPr>
              <a:t>Moscow Hackathon</a:t>
            </a:r>
          </a:p>
          <a:p>
            <a:pPr indent="0" lvl="0" marL="0" marR="0" rtl="0" algn="l">
              <a:spcBef>
                <a:spcPts val="0"/>
              </a:spcBef>
              <a:buSzPct val="25000"/>
              <a:buNone/>
            </a:pPr>
            <a:r>
              <a:rPr b="1" lang="en-GB" sz="1200">
                <a:solidFill>
                  <a:schemeClr val="dk1"/>
                </a:solidFill>
                <a:latin typeface="Arial"/>
                <a:ea typeface="Arial"/>
                <a:cs typeface="Arial"/>
                <a:sym typeface="Arial"/>
              </a:rPr>
              <a:t>Oleg Demidov</a:t>
            </a:r>
          </a:p>
          <a:p>
            <a:pPr indent="0" lvl="0" marL="0" marR="0" rtl="0" algn="l">
              <a:spcBef>
                <a:spcPts val="0"/>
              </a:spcBef>
              <a:buSzPct val="25000"/>
              <a:buNone/>
            </a:pPr>
            <a:r>
              <a:rPr b="1" lang="en-GB" sz="1200">
                <a:solidFill>
                  <a:schemeClr val="dk1"/>
                </a:solidFill>
                <a:latin typeface="Arial"/>
                <a:ea typeface="Arial"/>
                <a:cs typeface="Arial"/>
                <a:sym typeface="Arial"/>
              </a:rPr>
              <a:t>28.08.2016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type="title"/>
          </p:nvPr>
        </p:nvSpPr>
        <p:spPr>
          <a:xfrm>
            <a:off x="301752" y="171450"/>
            <a:ext cx="8534400" cy="569400"/>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GB" sz="3300" u="none" cap="none" strike="noStrike">
                <a:solidFill>
                  <a:srgbClr val="7A9798"/>
                </a:solidFill>
                <a:latin typeface="Georgia"/>
                <a:ea typeface="Georgia"/>
                <a:cs typeface="Georgia"/>
                <a:sym typeface="Georgia"/>
              </a:rPr>
              <a:t>Эволюция постановки задачи</a:t>
            </a:r>
          </a:p>
        </p:txBody>
      </p:sp>
      <p:sp>
        <p:nvSpPr>
          <p:cNvPr id="441" name="Shape 441"/>
          <p:cNvSpPr txBox="1"/>
          <p:nvPr>
            <p:ph idx="1" type="body"/>
          </p:nvPr>
        </p:nvSpPr>
        <p:spPr>
          <a:xfrm>
            <a:off x="301752" y="1145286"/>
            <a:ext cx="8503800" cy="3429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GB" sz="2700" u="none" cap="none" strike="noStrike">
                <a:solidFill>
                  <a:schemeClr val="dk1"/>
                </a:solidFill>
                <a:latin typeface="Georgia"/>
                <a:ea typeface="Georgia"/>
                <a:cs typeface="Georgia"/>
                <a:sym typeface="Georgia"/>
              </a:rPr>
              <a:t>Мы измеряем количество трансграничных переходов</a:t>
            </a:r>
          </a:p>
          <a:p>
            <a:pPr indent="-274320" lvl="0" marL="274320" marR="0" rtl="0" algn="l">
              <a:spcBef>
                <a:spcPts val="540"/>
              </a:spcBef>
              <a:spcAft>
                <a:spcPts val="0"/>
              </a:spcAft>
              <a:buClr>
                <a:schemeClr val="accent1"/>
              </a:buClr>
              <a:buSzPct val="85000"/>
              <a:buFont typeface="Noto Sans Symbols"/>
              <a:buChar char="●"/>
            </a:pPr>
            <a:r>
              <a:rPr b="0" i="0" lang="en-GB" sz="2700" u="none" cap="none" strike="noStrike">
                <a:solidFill>
                  <a:schemeClr val="dk1"/>
                </a:solidFill>
                <a:latin typeface="Georgia"/>
                <a:ea typeface="Georgia"/>
                <a:cs typeface="Georgia"/>
                <a:sym typeface="Georgia"/>
              </a:rPr>
              <a:t>Мы измеряем количество физических каналов на трансграничных переходах</a:t>
            </a:r>
          </a:p>
          <a:p>
            <a:pPr indent="-274320" lvl="0" marL="274320" marR="0" rtl="0" algn="l">
              <a:spcBef>
                <a:spcPts val="540"/>
              </a:spcBef>
              <a:buClr>
                <a:schemeClr val="accent1"/>
              </a:buClr>
              <a:buSzPct val="85000"/>
              <a:buFont typeface="Noto Sans Symbols"/>
              <a:buChar char="●"/>
            </a:pPr>
            <a:r>
              <a:rPr b="0" i="0" lang="en-GB" sz="2700" u="none" cap="none" strike="noStrike">
                <a:solidFill>
                  <a:schemeClr val="dk1"/>
                </a:solidFill>
                <a:latin typeface="Georgia"/>
                <a:ea typeface="Georgia"/>
                <a:cs typeface="Georgia"/>
                <a:sym typeface="Georgia"/>
              </a:rPr>
              <a:t>Мы сравниваем теоретические данные ОЗИ и эмпирические данные Атласа</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457200" y="205978"/>
            <a:ext cx="8229600" cy="857400"/>
          </a:xfrm>
          <a:prstGeom prst="rect">
            <a:avLst/>
          </a:prstGeom>
        </p:spPr>
        <p:txBody>
          <a:bodyPr anchorCtr="0" anchor="ctr" bIns="79125" lIns="79125" rIns="79125" tIns="79125">
            <a:noAutofit/>
          </a:bodyPr>
          <a:lstStyle/>
          <a:p>
            <a:pPr indent="0" lvl="0" marL="457200" rtl="0">
              <a:spcBef>
                <a:spcPts val="500"/>
              </a:spcBef>
              <a:buNone/>
            </a:pPr>
            <a:r>
              <a:rPr lang="en-GB" sz="2400">
                <a:solidFill>
                  <a:schemeClr val="dk1"/>
                </a:solidFill>
                <a:latin typeface="Calibri"/>
                <a:ea typeface="Calibri"/>
                <a:cs typeface="Calibri"/>
                <a:sym typeface="Calibri"/>
              </a:rPr>
              <a:t>Routing and data plane comparasion at the border of Russia</a:t>
            </a:r>
          </a:p>
        </p:txBody>
      </p:sp>
      <p:sp>
        <p:nvSpPr>
          <p:cNvPr id="447" name="Shape 447"/>
          <p:cNvSpPr txBox="1"/>
          <p:nvPr>
            <p:ph idx="1" type="body"/>
          </p:nvPr>
        </p:nvSpPr>
        <p:spPr>
          <a:xfrm>
            <a:off x="457200" y="1200150"/>
            <a:ext cx="8229600" cy="3394500"/>
          </a:xfrm>
          <a:prstGeom prst="rect">
            <a:avLst/>
          </a:prstGeom>
        </p:spPr>
        <p:txBody>
          <a:bodyPr anchorCtr="0" anchor="t" bIns="79125" lIns="79125" rIns="79125" tIns="79125">
            <a:noAutofit/>
          </a:bodyPr>
          <a:lstStyle/>
          <a:p>
            <a:pPr indent="-228600" lvl="0" marL="457200" marR="0" rtl="0" algn="l">
              <a:lnSpc>
                <a:spcPct val="100000"/>
              </a:lnSpc>
              <a:spcBef>
                <a:spcPts val="600"/>
              </a:spcBef>
              <a:spcAft>
                <a:spcPts val="0"/>
              </a:spcAft>
            </a:pPr>
            <a:r>
              <a:rPr lang="en-GB"/>
              <a:t>studying routing and data plane correlation on Russian "borders". At the moment of hackathon it was discovered that over 95% of traces vs bgp paths do not correlate.</a:t>
            </a:r>
          </a:p>
          <a:p>
            <a:pPr indent="-228600" lvl="0" marL="457200" marR="0" rtl="0" algn="l">
              <a:lnSpc>
                <a:spcPct val="100000"/>
              </a:lnSpc>
              <a:spcBef>
                <a:spcPts val="600"/>
              </a:spcBef>
              <a:spcAft>
                <a:spcPts val="0"/>
              </a:spcAft>
            </a:pPr>
            <a:r>
              <a:rPr lang="en-GB"/>
              <a:t>as post-hackathon study shown modern IXP interference.</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Официальная">
  <a:themeElements>
    <a:clrScheme name="Официальная">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